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502" r:id="rId2"/>
    <p:sldId id="504" r:id="rId3"/>
    <p:sldId id="505" r:id="rId4"/>
    <p:sldId id="506" r:id="rId5"/>
    <p:sldId id="507" r:id="rId6"/>
    <p:sldId id="508" r:id="rId7"/>
    <p:sldId id="509" r:id="rId8"/>
    <p:sldId id="510" r:id="rId9"/>
  </p:sldIdLst>
  <p:sldSz cx="9144000" cy="5143500" type="screen16x9"/>
  <p:notesSz cx="9296400" cy="14782800"/>
  <p:custDataLst>
    <p:tags r:id="rId12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8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4B7D"/>
    <a:srgbClr val="6E558D"/>
    <a:srgbClr val="336699"/>
    <a:srgbClr val="FFFFFF"/>
    <a:srgbClr val="000000"/>
    <a:srgbClr val="BDFDBB"/>
    <a:srgbClr val="339966"/>
    <a:srgbClr val="00CC99"/>
    <a:srgbClr val="DDDDDD"/>
    <a:srgbClr val="B8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 autoAdjust="0"/>
    <p:restoredTop sz="92449" autoAdjust="0"/>
  </p:normalViewPr>
  <p:slideViewPr>
    <p:cSldViewPr snapToObjects="1">
      <p:cViewPr varScale="1">
        <p:scale>
          <a:sx n="157" d="100"/>
          <a:sy n="157" d="100"/>
        </p:scale>
        <p:origin x="944" y="168"/>
      </p:cViewPr>
      <p:guideLst>
        <p:guide orient="horz" pos="540"/>
        <p:guide pos="24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556" y="-72"/>
      </p:cViewPr>
      <p:guideLst>
        <p:guide orient="horz" pos="465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9016C-E6DE-4B06-91DF-A2931248B1D9}" type="doc">
      <dgm:prSet loTypeId="urn:microsoft.com/office/officeart/2005/8/layout/radial6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85DC43F-0638-4765-8DD1-CC76749981B3}">
      <dgm:prSet phldrT="[Text]"/>
      <dgm:spPr>
        <a:xfrm>
          <a:off x="2328416" y="1312416"/>
          <a:ext cx="1439167" cy="1439167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Budget  Availability</a:t>
          </a:r>
          <a:endParaRPr lang="en-US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0602971-9E58-4854-9689-3F2DF1730AD3}" type="parTrans" cxnId="{3C613792-AAE2-45F8-93D7-899375752757}">
      <dgm:prSet/>
      <dgm:spPr/>
      <dgm:t>
        <a:bodyPr/>
        <a:lstStyle/>
        <a:p>
          <a:endParaRPr lang="en-US"/>
        </a:p>
      </dgm:t>
    </dgm:pt>
    <dgm:pt modelId="{3F4939F3-732A-489C-827C-5E5D56E2F8B0}" type="sibTrans" cxnId="{3C613792-AAE2-45F8-93D7-899375752757}">
      <dgm:prSet/>
      <dgm:spPr/>
      <dgm:t>
        <a:bodyPr/>
        <a:lstStyle/>
        <a:p>
          <a:endParaRPr lang="en-US"/>
        </a:p>
      </dgm:t>
    </dgm:pt>
    <dgm:pt modelId="{72BB7AED-0BDE-40DF-AF88-803B1A61DDA3}">
      <dgm:prSet phldrT="[Text]" custT="1"/>
      <dgm:spPr>
        <a:xfrm>
          <a:off x="2544291" y="1843"/>
          <a:ext cx="1007417" cy="1007417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Annual Call for Proposal</a:t>
          </a:r>
        </a:p>
      </dgm:t>
    </dgm:pt>
    <dgm:pt modelId="{3BB44CD5-D72E-42B5-95BA-93EFED5083C5}" type="parTrans" cxnId="{1FDC68ED-81A7-4652-BFD8-75E14CCEED1F}">
      <dgm:prSet/>
      <dgm:spPr/>
      <dgm:t>
        <a:bodyPr/>
        <a:lstStyle/>
        <a:p>
          <a:endParaRPr lang="en-US"/>
        </a:p>
      </dgm:t>
    </dgm:pt>
    <dgm:pt modelId="{CEAC8D1D-E533-4B87-8B0C-625BEF771558}" type="sibTrans" cxnId="{1FDC68ED-81A7-4652-BFD8-75E14CCEED1F}">
      <dgm:prSet/>
      <dgm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20C65014-E5A9-49E4-9F9B-C38D24BB668E}">
      <dgm:prSet phldrT="[Text]"/>
      <dgm:spPr>
        <a:xfrm>
          <a:off x="4070738" y="1528291"/>
          <a:ext cx="1007417" cy="1007417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Proposal Review and Assessment </a:t>
          </a:r>
        </a:p>
      </dgm:t>
    </dgm:pt>
    <dgm:pt modelId="{0C24E976-D014-4021-99FA-BB24364BC26A}" type="parTrans" cxnId="{F9B3A292-1595-4E67-A845-E5837C9ABA5E}">
      <dgm:prSet/>
      <dgm:spPr/>
      <dgm:t>
        <a:bodyPr/>
        <a:lstStyle/>
        <a:p>
          <a:endParaRPr lang="en-US"/>
        </a:p>
      </dgm:t>
    </dgm:pt>
    <dgm:pt modelId="{72B61E6E-D84C-4605-81E5-396577B8ED1A}" type="sibTrans" cxnId="{F9B3A292-1595-4E67-A845-E5837C9ABA5E}">
      <dgm:prSet/>
      <dgm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9F79ADD8-E98D-496B-B703-115403932B4D}">
      <dgm:prSet phldrT="[Text]"/>
      <dgm:spPr>
        <a:xfrm>
          <a:off x="2544291" y="3054738"/>
          <a:ext cx="1007417" cy="1007417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Approval</a:t>
          </a:r>
        </a:p>
      </dgm:t>
    </dgm:pt>
    <dgm:pt modelId="{411D1B5B-DFED-4731-97D2-794D3376A377}" type="parTrans" cxnId="{5B6875A3-896C-45BA-9397-C0BB5D2B1D7D}">
      <dgm:prSet/>
      <dgm:spPr/>
      <dgm:t>
        <a:bodyPr/>
        <a:lstStyle/>
        <a:p>
          <a:endParaRPr lang="en-US"/>
        </a:p>
      </dgm:t>
    </dgm:pt>
    <dgm:pt modelId="{EC9AB3E0-0389-4E46-8A81-C4A321EAC81B}" type="sibTrans" cxnId="{5B6875A3-896C-45BA-9397-C0BB5D2B1D7D}">
      <dgm:prSet/>
      <dgm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EAB42678-F19E-47AC-AD2A-49D78A4C1BFB}">
      <dgm:prSet phldrT="[Text]"/>
      <dgm:spPr>
        <a:xfrm>
          <a:off x="1017843" y="1528291"/>
          <a:ext cx="1007417" cy="1007417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Review of Final Reports</a:t>
          </a:r>
        </a:p>
      </dgm:t>
    </dgm:pt>
    <dgm:pt modelId="{AB62D683-3D33-44C8-B5E2-377454D01EC4}" type="parTrans" cxnId="{3FF25B87-0305-482B-A382-62C0072C1C03}">
      <dgm:prSet/>
      <dgm:spPr/>
      <dgm:t>
        <a:bodyPr/>
        <a:lstStyle/>
        <a:p>
          <a:endParaRPr lang="en-US"/>
        </a:p>
      </dgm:t>
    </dgm:pt>
    <dgm:pt modelId="{C6F1EA62-CE1D-4B4E-91EC-AB0CA72D08A7}" type="sibTrans" cxnId="{3FF25B87-0305-482B-A382-62C0072C1C03}">
      <dgm:prSet/>
      <dgm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23BBC0E2-F6DF-4EEB-8DE1-3AD0FDEBAE12}" type="pres">
      <dgm:prSet presAssocID="{E659016C-E6DE-4B06-91DF-A2931248B1D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EA12B1-4ADB-4BA1-883E-1BF5291D89CD}" type="pres">
      <dgm:prSet presAssocID="{285DC43F-0638-4765-8DD1-CC76749981B3}" presName="centerShape" presStyleLbl="node0" presStyleIdx="0" presStyleCnt="1"/>
      <dgm:spPr/>
    </dgm:pt>
    <dgm:pt modelId="{8A93CA2B-38C9-4278-820D-9417401F39B1}" type="pres">
      <dgm:prSet presAssocID="{72BB7AED-0BDE-40DF-AF88-803B1A61DDA3}" presName="node" presStyleLbl="node1" presStyleIdx="0" presStyleCnt="4" custScaleX="203740" custScaleY="89850">
        <dgm:presLayoutVars>
          <dgm:bulletEnabled val="1"/>
        </dgm:presLayoutVars>
      </dgm:prSet>
      <dgm:spPr>
        <a:prstGeom prst="roundRect">
          <a:avLst/>
        </a:prstGeom>
      </dgm:spPr>
    </dgm:pt>
    <dgm:pt modelId="{16B898AF-A7FC-4F5F-88E7-7D7ADD5FDD8B}" type="pres">
      <dgm:prSet presAssocID="{72BB7AED-0BDE-40DF-AF88-803B1A61DDA3}" presName="dummy" presStyleCnt="0"/>
      <dgm:spPr/>
    </dgm:pt>
    <dgm:pt modelId="{5E3E85A8-86A9-401B-A75A-BB4A438ADC1D}" type="pres">
      <dgm:prSet presAssocID="{CEAC8D1D-E533-4B87-8B0C-625BEF771558}" presName="sibTrans" presStyleLbl="sibTrans2D1" presStyleIdx="0" presStyleCnt="4"/>
      <dgm:spPr/>
    </dgm:pt>
    <dgm:pt modelId="{8B2F5442-36FB-4D22-A8B6-D850AB541DA3}" type="pres">
      <dgm:prSet presAssocID="{20C65014-E5A9-49E4-9F9B-C38D24BB668E}" presName="node" presStyleLbl="node1" presStyleIdx="1" presStyleCnt="4" custScaleX="203740" custScaleY="89850" custRadScaleRad="123438" custRadScaleInc="-2321">
        <dgm:presLayoutVars>
          <dgm:bulletEnabled val="1"/>
        </dgm:presLayoutVars>
      </dgm:prSet>
      <dgm:spPr>
        <a:prstGeom prst="roundRect">
          <a:avLst/>
        </a:prstGeom>
      </dgm:spPr>
    </dgm:pt>
    <dgm:pt modelId="{8FF54A0B-C46B-4715-A32B-33E7AFD75959}" type="pres">
      <dgm:prSet presAssocID="{20C65014-E5A9-49E4-9F9B-C38D24BB668E}" presName="dummy" presStyleCnt="0"/>
      <dgm:spPr/>
    </dgm:pt>
    <dgm:pt modelId="{B2A40C3F-D6C4-4724-BA64-B506E1FFD343}" type="pres">
      <dgm:prSet presAssocID="{72B61E6E-D84C-4605-81E5-396577B8ED1A}" presName="sibTrans" presStyleLbl="sibTrans2D1" presStyleIdx="1" presStyleCnt="4"/>
      <dgm:spPr/>
    </dgm:pt>
    <dgm:pt modelId="{849D27F0-3140-4537-BCD5-581CB8E81E9C}" type="pres">
      <dgm:prSet presAssocID="{9F79ADD8-E98D-496B-B703-115403932B4D}" presName="node" presStyleLbl="node1" presStyleIdx="2" presStyleCnt="4" custScaleX="203740" custScaleY="89850">
        <dgm:presLayoutVars>
          <dgm:bulletEnabled val="1"/>
        </dgm:presLayoutVars>
      </dgm:prSet>
      <dgm:spPr>
        <a:prstGeom prst="roundRect">
          <a:avLst/>
        </a:prstGeom>
      </dgm:spPr>
    </dgm:pt>
    <dgm:pt modelId="{C1D8BC2F-276B-45D0-BBD8-2C4CC54CDEC5}" type="pres">
      <dgm:prSet presAssocID="{9F79ADD8-E98D-496B-B703-115403932B4D}" presName="dummy" presStyleCnt="0"/>
      <dgm:spPr/>
    </dgm:pt>
    <dgm:pt modelId="{EECD7353-5D7C-4AD0-A9E2-E193374E3E60}" type="pres">
      <dgm:prSet presAssocID="{EC9AB3E0-0389-4E46-8A81-C4A321EAC81B}" presName="sibTrans" presStyleLbl="sibTrans2D1" presStyleIdx="2" presStyleCnt="4"/>
      <dgm:spPr/>
    </dgm:pt>
    <dgm:pt modelId="{56DB0FB2-FB35-4586-871B-D043E1DEE2C9}" type="pres">
      <dgm:prSet presAssocID="{EAB42678-F19E-47AC-AD2A-49D78A4C1BFB}" presName="node" presStyleLbl="node1" presStyleIdx="3" presStyleCnt="4" custScaleX="203740" custScaleY="89850" custRadScaleRad="126224" custRadScaleInc="2270">
        <dgm:presLayoutVars>
          <dgm:bulletEnabled val="1"/>
        </dgm:presLayoutVars>
      </dgm:prSet>
      <dgm:spPr>
        <a:prstGeom prst="roundRect">
          <a:avLst/>
        </a:prstGeom>
      </dgm:spPr>
    </dgm:pt>
    <dgm:pt modelId="{1B165163-79EF-4855-9C1D-A442F2B8D84B}" type="pres">
      <dgm:prSet presAssocID="{EAB42678-F19E-47AC-AD2A-49D78A4C1BFB}" presName="dummy" presStyleCnt="0"/>
      <dgm:spPr/>
    </dgm:pt>
    <dgm:pt modelId="{62A1243E-07FC-40BB-A360-71C330FEEBAB}" type="pres">
      <dgm:prSet presAssocID="{C6F1EA62-CE1D-4B4E-91EC-AB0CA72D08A7}" presName="sibTrans" presStyleLbl="sibTrans2D1" presStyleIdx="3" presStyleCnt="4"/>
      <dgm:spPr/>
    </dgm:pt>
  </dgm:ptLst>
  <dgm:cxnLst>
    <dgm:cxn modelId="{4D1E4B20-9903-41E2-9388-737944CDF4C5}" type="presOf" srcId="{E659016C-E6DE-4B06-91DF-A2931248B1D9}" destId="{23BBC0E2-F6DF-4EEB-8DE1-3AD0FDEBAE12}" srcOrd="0" destOrd="0" presId="urn:microsoft.com/office/officeart/2005/8/layout/radial6"/>
    <dgm:cxn modelId="{5825B657-0216-4059-86B6-30B6FCEC7430}" type="presOf" srcId="{72BB7AED-0BDE-40DF-AF88-803B1A61DDA3}" destId="{8A93CA2B-38C9-4278-820D-9417401F39B1}" srcOrd="0" destOrd="0" presId="urn:microsoft.com/office/officeart/2005/8/layout/radial6"/>
    <dgm:cxn modelId="{1BCCF05F-FC6A-4C7D-A167-3D0F98B1B269}" type="presOf" srcId="{C6F1EA62-CE1D-4B4E-91EC-AB0CA72D08A7}" destId="{62A1243E-07FC-40BB-A360-71C330FEEBAB}" srcOrd="0" destOrd="0" presId="urn:microsoft.com/office/officeart/2005/8/layout/radial6"/>
    <dgm:cxn modelId="{5ABF9F75-98E5-4BE4-9205-7F2C45E44A13}" type="presOf" srcId="{EAB42678-F19E-47AC-AD2A-49D78A4C1BFB}" destId="{56DB0FB2-FB35-4586-871B-D043E1DEE2C9}" srcOrd="0" destOrd="0" presId="urn:microsoft.com/office/officeart/2005/8/layout/radial6"/>
    <dgm:cxn modelId="{30093082-5A46-4E22-9A13-D4601FD62599}" type="presOf" srcId="{72B61E6E-D84C-4605-81E5-396577B8ED1A}" destId="{B2A40C3F-D6C4-4724-BA64-B506E1FFD343}" srcOrd="0" destOrd="0" presId="urn:microsoft.com/office/officeart/2005/8/layout/radial6"/>
    <dgm:cxn modelId="{3FF25B87-0305-482B-A382-62C0072C1C03}" srcId="{285DC43F-0638-4765-8DD1-CC76749981B3}" destId="{EAB42678-F19E-47AC-AD2A-49D78A4C1BFB}" srcOrd="3" destOrd="0" parTransId="{AB62D683-3D33-44C8-B5E2-377454D01EC4}" sibTransId="{C6F1EA62-CE1D-4B4E-91EC-AB0CA72D08A7}"/>
    <dgm:cxn modelId="{3C613792-AAE2-45F8-93D7-899375752757}" srcId="{E659016C-E6DE-4B06-91DF-A2931248B1D9}" destId="{285DC43F-0638-4765-8DD1-CC76749981B3}" srcOrd="0" destOrd="0" parTransId="{50602971-9E58-4854-9689-3F2DF1730AD3}" sibTransId="{3F4939F3-732A-489C-827C-5E5D56E2F8B0}"/>
    <dgm:cxn modelId="{F9B3A292-1595-4E67-A845-E5837C9ABA5E}" srcId="{285DC43F-0638-4765-8DD1-CC76749981B3}" destId="{20C65014-E5A9-49E4-9F9B-C38D24BB668E}" srcOrd="1" destOrd="0" parTransId="{0C24E976-D014-4021-99FA-BB24364BC26A}" sibTransId="{72B61E6E-D84C-4605-81E5-396577B8ED1A}"/>
    <dgm:cxn modelId="{B095639C-CCDD-4EBF-957E-1708B6A9E65E}" type="presOf" srcId="{285DC43F-0638-4765-8DD1-CC76749981B3}" destId="{69EA12B1-4ADB-4BA1-883E-1BF5291D89CD}" srcOrd="0" destOrd="0" presId="urn:microsoft.com/office/officeart/2005/8/layout/radial6"/>
    <dgm:cxn modelId="{5B6875A3-896C-45BA-9397-C0BB5D2B1D7D}" srcId="{285DC43F-0638-4765-8DD1-CC76749981B3}" destId="{9F79ADD8-E98D-496B-B703-115403932B4D}" srcOrd="2" destOrd="0" parTransId="{411D1B5B-DFED-4731-97D2-794D3376A377}" sibTransId="{EC9AB3E0-0389-4E46-8A81-C4A321EAC81B}"/>
    <dgm:cxn modelId="{258F94AA-1A83-4C3A-B8A8-3A1C7F27332E}" type="presOf" srcId="{9F79ADD8-E98D-496B-B703-115403932B4D}" destId="{849D27F0-3140-4537-BCD5-581CB8E81E9C}" srcOrd="0" destOrd="0" presId="urn:microsoft.com/office/officeart/2005/8/layout/radial6"/>
    <dgm:cxn modelId="{D2354FC0-0442-40CA-9633-4CAEB72D5D9B}" type="presOf" srcId="{20C65014-E5A9-49E4-9F9B-C38D24BB668E}" destId="{8B2F5442-36FB-4D22-A8B6-D850AB541DA3}" srcOrd="0" destOrd="0" presId="urn:microsoft.com/office/officeart/2005/8/layout/radial6"/>
    <dgm:cxn modelId="{BA0222C9-1C49-414B-829E-5B4237D5F9D0}" type="presOf" srcId="{CEAC8D1D-E533-4B87-8B0C-625BEF771558}" destId="{5E3E85A8-86A9-401B-A75A-BB4A438ADC1D}" srcOrd="0" destOrd="0" presId="urn:microsoft.com/office/officeart/2005/8/layout/radial6"/>
    <dgm:cxn modelId="{1FDC68ED-81A7-4652-BFD8-75E14CCEED1F}" srcId="{285DC43F-0638-4765-8DD1-CC76749981B3}" destId="{72BB7AED-0BDE-40DF-AF88-803B1A61DDA3}" srcOrd="0" destOrd="0" parTransId="{3BB44CD5-D72E-42B5-95BA-93EFED5083C5}" sibTransId="{CEAC8D1D-E533-4B87-8B0C-625BEF771558}"/>
    <dgm:cxn modelId="{FD45AFF4-00F7-48D4-B51F-DD0B0658E5E3}" type="presOf" srcId="{EC9AB3E0-0389-4E46-8A81-C4A321EAC81B}" destId="{EECD7353-5D7C-4AD0-A9E2-E193374E3E60}" srcOrd="0" destOrd="0" presId="urn:microsoft.com/office/officeart/2005/8/layout/radial6"/>
    <dgm:cxn modelId="{A0709975-9562-4045-B662-1EFA838F977C}" type="presParOf" srcId="{23BBC0E2-F6DF-4EEB-8DE1-3AD0FDEBAE12}" destId="{69EA12B1-4ADB-4BA1-883E-1BF5291D89CD}" srcOrd="0" destOrd="0" presId="urn:microsoft.com/office/officeart/2005/8/layout/radial6"/>
    <dgm:cxn modelId="{42D3FB33-36B9-42C8-AAF1-A7AC1CF45E2B}" type="presParOf" srcId="{23BBC0E2-F6DF-4EEB-8DE1-3AD0FDEBAE12}" destId="{8A93CA2B-38C9-4278-820D-9417401F39B1}" srcOrd="1" destOrd="0" presId="urn:microsoft.com/office/officeart/2005/8/layout/radial6"/>
    <dgm:cxn modelId="{A84C8F49-75FE-443A-ABD1-09A09E05FC18}" type="presParOf" srcId="{23BBC0E2-F6DF-4EEB-8DE1-3AD0FDEBAE12}" destId="{16B898AF-A7FC-4F5F-88E7-7D7ADD5FDD8B}" srcOrd="2" destOrd="0" presId="urn:microsoft.com/office/officeart/2005/8/layout/radial6"/>
    <dgm:cxn modelId="{C684C43B-D5DE-484F-94BF-A332BCBF002E}" type="presParOf" srcId="{23BBC0E2-F6DF-4EEB-8DE1-3AD0FDEBAE12}" destId="{5E3E85A8-86A9-401B-A75A-BB4A438ADC1D}" srcOrd="3" destOrd="0" presId="urn:microsoft.com/office/officeart/2005/8/layout/radial6"/>
    <dgm:cxn modelId="{DE2D223F-B086-46F5-9F5D-A14FF57919AF}" type="presParOf" srcId="{23BBC0E2-F6DF-4EEB-8DE1-3AD0FDEBAE12}" destId="{8B2F5442-36FB-4D22-A8B6-D850AB541DA3}" srcOrd="4" destOrd="0" presId="urn:microsoft.com/office/officeart/2005/8/layout/radial6"/>
    <dgm:cxn modelId="{07FA80BF-0418-416D-B9E9-15A0FF267F7F}" type="presParOf" srcId="{23BBC0E2-F6DF-4EEB-8DE1-3AD0FDEBAE12}" destId="{8FF54A0B-C46B-4715-A32B-33E7AFD75959}" srcOrd="5" destOrd="0" presId="urn:microsoft.com/office/officeart/2005/8/layout/radial6"/>
    <dgm:cxn modelId="{19E2B8BC-AC43-458B-8088-044D5F935D72}" type="presParOf" srcId="{23BBC0E2-F6DF-4EEB-8DE1-3AD0FDEBAE12}" destId="{B2A40C3F-D6C4-4724-BA64-B506E1FFD343}" srcOrd="6" destOrd="0" presId="urn:microsoft.com/office/officeart/2005/8/layout/radial6"/>
    <dgm:cxn modelId="{29FF7DE4-10F5-4FD3-B81A-FE31BE3FA18F}" type="presParOf" srcId="{23BBC0E2-F6DF-4EEB-8DE1-3AD0FDEBAE12}" destId="{849D27F0-3140-4537-BCD5-581CB8E81E9C}" srcOrd="7" destOrd="0" presId="urn:microsoft.com/office/officeart/2005/8/layout/radial6"/>
    <dgm:cxn modelId="{F5FF9FCB-867C-4A37-8669-BD89D6187C69}" type="presParOf" srcId="{23BBC0E2-F6DF-4EEB-8DE1-3AD0FDEBAE12}" destId="{C1D8BC2F-276B-45D0-BBD8-2C4CC54CDEC5}" srcOrd="8" destOrd="0" presId="urn:microsoft.com/office/officeart/2005/8/layout/radial6"/>
    <dgm:cxn modelId="{8AE9FC88-DDD6-4513-AE60-3EFE329D81DF}" type="presParOf" srcId="{23BBC0E2-F6DF-4EEB-8DE1-3AD0FDEBAE12}" destId="{EECD7353-5D7C-4AD0-A9E2-E193374E3E60}" srcOrd="9" destOrd="0" presId="urn:microsoft.com/office/officeart/2005/8/layout/radial6"/>
    <dgm:cxn modelId="{B6EE1A9A-5BBB-4360-90E4-D572241802F7}" type="presParOf" srcId="{23BBC0E2-F6DF-4EEB-8DE1-3AD0FDEBAE12}" destId="{56DB0FB2-FB35-4586-871B-D043E1DEE2C9}" srcOrd="10" destOrd="0" presId="urn:microsoft.com/office/officeart/2005/8/layout/radial6"/>
    <dgm:cxn modelId="{6B0ED95A-2C78-4855-8D2B-8124748BAD97}" type="presParOf" srcId="{23BBC0E2-F6DF-4EEB-8DE1-3AD0FDEBAE12}" destId="{1B165163-79EF-4855-9C1D-A442F2B8D84B}" srcOrd="11" destOrd="0" presId="urn:microsoft.com/office/officeart/2005/8/layout/radial6"/>
    <dgm:cxn modelId="{6EB466F0-D11F-4B9B-8025-3FAE51801BA1}" type="presParOf" srcId="{23BBC0E2-F6DF-4EEB-8DE1-3AD0FDEBAE12}" destId="{62A1243E-07FC-40BB-A360-71C330FEEBA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5F343-B2B9-4D0C-9B8A-FE171768F90E}" type="doc">
      <dgm:prSet loTypeId="urn:microsoft.com/office/officeart/2005/8/layout/vList3" loCatId="list" qsTypeId="urn:microsoft.com/office/officeart/2005/8/quickstyle/simple1" qsCatId="simple" csTypeId="urn:microsoft.com/office/officeart/2005/8/colors/accent4_2" csCatId="accent4" phldr="1"/>
      <dgm:spPr/>
    </dgm:pt>
    <dgm:pt modelId="{46204096-BFB3-4880-9D1E-76626FBC0FD5}">
      <dgm:prSet phldrT="[Text]" custT="1"/>
      <dgm:spPr>
        <a:xfrm rot="10800000">
          <a:off x="1317175" y="338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Activities meet eligibility requirements</a:t>
          </a:r>
        </a:p>
      </dgm:t>
    </dgm:pt>
    <dgm:pt modelId="{278341E3-E879-4220-B87F-04A417681D42}" type="parTrans" cxnId="{4AC50BA5-F7D4-4662-97A3-EBC1D4446ABD}">
      <dgm:prSet/>
      <dgm:spPr/>
      <dgm:t>
        <a:bodyPr/>
        <a:lstStyle/>
        <a:p>
          <a:endParaRPr lang="en-US"/>
        </a:p>
      </dgm:t>
    </dgm:pt>
    <dgm:pt modelId="{3AF1A94E-4B62-4CEA-A751-F303537DFAFD}" type="sibTrans" cxnId="{4AC50BA5-F7D4-4662-97A3-EBC1D4446ABD}">
      <dgm:prSet/>
      <dgm:spPr/>
      <dgm:t>
        <a:bodyPr/>
        <a:lstStyle/>
        <a:p>
          <a:endParaRPr lang="en-US"/>
        </a:p>
      </dgm:t>
    </dgm:pt>
    <dgm:pt modelId="{33C8EC54-475F-4B6E-9C79-E87660BA6E44}">
      <dgm:prSet phldrT="[Text]" custT="1"/>
      <dgm:spPr>
        <a:xfrm rot="10800000">
          <a:off x="1317175" y="523280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Activities can be completed by March 31</a:t>
          </a:r>
          <a:r>
            <a:rPr lang="en-US" sz="1300" b="1" baseline="300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</a:t>
          </a:r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</dgm:t>
    </dgm:pt>
    <dgm:pt modelId="{FB7F3817-4623-4519-859A-CDBC768BCC5D}" type="parTrans" cxnId="{CD44D3C4-F16E-4CFE-86B3-A93D7145AD2F}">
      <dgm:prSet/>
      <dgm:spPr/>
      <dgm:t>
        <a:bodyPr/>
        <a:lstStyle/>
        <a:p>
          <a:endParaRPr lang="en-US"/>
        </a:p>
      </dgm:t>
    </dgm:pt>
    <dgm:pt modelId="{3A8DDFF5-2824-4929-8BE2-559FC91DAFF5}" type="sibTrans" cxnId="{CD44D3C4-F16E-4CFE-86B3-A93D7145AD2F}">
      <dgm:prSet/>
      <dgm:spPr/>
      <dgm:t>
        <a:bodyPr/>
        <a:lstStyle/>
        <a:p>
          <a:endParaRPr lang="en-US"/>
        </a:p>
      </dgm:t>
    </dgm:pt>
    <dgm:pt modelId="{9C5DE687-2557-44D6-BF84-6A03E3CC54D5}">
      <dgm:prSet phldrT="[Text]" custT="1"/>
      <dgm:spPr>
        <a:xfrm rot="10800000">
          <a:off x="1317175" y="1046223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Proposal clearly outlines purpose, scope, activities, deliverables and outcomes </a:t>
          </a:r>
        </a:p>
      </dgm:t>
    </dgm:pt>
    <dgm:pt modelId="{6DD2F30F-854B-4F4A-87C6-09DF56FD3834}" type="parTrans" cxnId="{93DF741B-8D86-4C4F-9FB9-98E05E355EC1}">
      <dgm:prSet/>
      <dgm:spPr/>
      <dgm:t>
        <a:bodyPr/>
        <a:lstStyle/>
        <a:p>
          <a:endParaRPr lang="en-US"/>
        </a:p>
      </dgm:t>
    </dgm:pt>
    <dgm:pt modelId="{10F1D54D-5B6B-49DF-B51F-BFE4E7A87574}" type="sibTrans" cxnId="{93DF741B-8D86-4C4F-9FB9-98E05E355EC1}">
      <dgm:prSet/>
      <dgm:spPr/>
      <dgm:t>
        <a:bodyPr/>
        <a:lstStyle/>
        <a:p>
          <a:endParaRPr lang="en-US"/>
        </a:p>
      </dgm:t>
    </dgm:pt>
    <dgm:pt modelId="{DA4775D4-4E60-4D1B-9FD8-73AC5648DABF}">
      <dgm:prSet phldrT="[Text]" custT="1"/>
      <dgm:spPr>
        <a:xfrm rot="10800000">
          <a:off x="1317175" y="1569165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Clear budget breakdown</a:t>
          </a:r>
        </a:p>
      </dgm:t>
    </dgm:pt>
    <dgm:pt modelId="{8CA0FE95-A89E-451D-A36F-48990545519A}" type="parTrans" cxnId="{6908B755-1894-45DD-85BD-CD60F91503FF}">
      <dgm:prSet/>
      <dgm:spPr/>
      <dgm:t>
        <a:bodyPr/>
        <a:lstStyle/>
        <a:p>
          <a:endParaRPr lang="en-US"/>
        </a:p>
      </dgm:t>
    </dgm:pt>
    <dgm:pt modelId="{6DD595A3-1799-4280-A66F-322914440DB6}" type="sibTrans" cxnId="{6908B755-1894-45DD-85BD-CD60F91503FF}">
      <dgm:prSet/>
      <dgm:spPr/>
      <dgm:t>
        <a:bodyPr/>
        <a:lstStyle/>
        <a:p>
          <a:endParaRPr lang="en-US"/>
        </a:p>
      </dgm:t>
    </dgm:pt>
    <dgm:pt modelId="{EC46BE37-B559-42BC-8466-B0046364E4A4}">
      <dgm:prSet phldrT="[Text]" custT="1"/>
      <dgm:spPr>
        <a:xfrm rot="10800000">
          <a:off x="1317175" y="2092108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Consultant costs and quotes</a:t>
          </a:r>
        </a:p>
      </dgm:t>
    </dgm:pt>
    <dgm:pt modelId="{8889C24F-276D-49A6-BBA8-014A61117336}" type="parTrans" cxnId="{368F5199-EC63-4ECA-8609-D4649F67AD69}">
      <dgm:prSet/>
      <dgm:spPr/>
      <dgm:t>
        <a:bodyPr/>
        <a:lstStyle/>
        <a:p>
          <a:endParaRPr lang="en-US"/>
        </a:p>
      </dgm:t>
    </dgm:pt>
    <dgm:pt modelId="{3B7CBCF8-D567-41B7-8DC0-DE901921F09C}" type="sibTrans" cxnId="{368F5199-EC63-4ECA-8609-D4649F67AD69}">
      <dgm:prSet/>
      <dgm:spPr/>
      <dgm:t>
        <a:bodyPr/>
        <a:lstStyle/>
        <a:p>
          <a:endParaRPr lang="en-US"/>
        </a:p>
      </dgm:t>
    </dgm:pt>
    <dgm:pt modelId="{D881C7F3-8FAA-4603-8BAA-1FD0F2EE1B56}">
      <dgm:prSet phldrT="[Text]" custT="1"/>
      <dgm:spPr>
        <a:xfrm rot="10800000">
          <a:off x="1317175" y="2615050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Activities and related to core administration, not individual programs </a:t>
          </a:r>
          <a:b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(Housing, Children and Family, etc.) </a:t>
          </a:r>
        </a:p>
      </dgm:t>
    </dgm:pt>
    <dgm:pt modelId="{FD99ABF7-A611-43C5-A43C-84D669A2C38F}" type="parTrans" cxnId="{12DE5F43-C3A3-4015-BD4A-86D2FA52882E}">
      <dgm:prSet/>
      <dgm:spPr/>
      <dgm:t>
        <a:bodyPr/>
        <a:lstStyle/>
        <a:p>
          <a:endParaRPr lang="en-US"/>
        </a:p>
      </dgm:t>
    </dgm:pt>
    <dgm:pt modelId="{943F6E91-99C5-4905-8694-1CD18C5F5265}" type="sibTrans" cxnId="{12DE5F43-C3A3-4015-BD4A-86D2FA52882E}">
      <dgm:prSet/>
      <dgm:spPr/>
      <dgm:t>
        <a:bodyPr/>
        <a:lstStyle/>
        <a:p>
          <a:endParaRPr lang="en-US"/>
        </a:p>
      </dgm:t>
    </dgm:pt>
    <dgm:pt modelId="{2F61B800-6F23-4EEB-8AEF-F1BA8BED9EFC}">
      <dgm:prSet phldrT="[Text]" custT="1"/>
      <dgm:spPr>
        <a:xfrm rot="10800000">
          <a:off x="1317175" y="3137993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Reporting requirements of previous P&amp;ID funding projects are met</a:t>
          </a:r>
        </a:p>
      </dgm:t>
    </dgm:pt>
    <dgm:pt modelId="{3E611D1E-BB63-4B20-BF02-9FDCB841466E}" type="parTrans" cxnId="{0B1F5D8A-5CF5-400E-A1A7-6D56F6FD9814}">
      <dgm:prSet/>
      <dgm:spPr/>
      <dgm:t>
        <a:bodyPr/>
        <a:lstStyle/>
        <a:p>
          <a:endParaRPr lang="en-US"/>
        </a:p>
      </dgm:t>
    </dgm:pt>
    <dgm:pt modelId="{4555796F-9A34-496D-8F12-E227CEBD5C7E}" type="sibTrans" cxnId="{0B1F5D8A-5CF5-400E-A1A7-6D56F6FD9814}">
      <dgm:prSet/>
      <dgm:spPr/>
      <dgm:t>
        <a:bodyPr/>
        <a:lstStyle/>
        <a:p>
          <a:endParaRPr lang="en-US"/>
        </a:p>
      </dgm:t>
    </dgm:pt>
    <dgm:pt modelId="{5D508700-2B72-4733-9D0A-EB1516D2C9E0}">
      <dgm:prSet phldrT="[Text]" custT="1"/>
      <dgm:spPr>
        <a:xfrm rot="10800000">
          <a:off x="1317175" y="3660936"/>
          <a:ext cx="4829660" cy="402725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300" b="1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is identified as a priority in a long-term plan (Strategic Plan, community plan, etc.)</a:t>
          </a:r>
        </a:p>
      </dgm:t>
    </dgm:pt>
    <dgm:pt modelId="{7CD3C6BC-15E1-47B2-8CF1-A828AB875FD3}" type="parTrans" cxnId="{672E1DCB-26C0-449D-AACB-65BE2A87B7F4}">
      <dgm:prSet/>
      <dgm:spPr/>
      <dgm:t>
        <a:bodyPr/>
        <a:lstStyle/>
        <a:p>
          <a:endParaRPr lang="en-US"/>
        </a:p>
      </dgm:t>
    </dgm:pt>
    <dgm:pt modelId="{5B3FFDD0-AB8E-48CB-91D1-185B696349F7}" type="sibTrans" cxnId="{672E1DCB-26C0-449D-AACB-65BE2A87B7F4}">
      <dgm:prSet/>
      <dgm:spPr/>
      <dgm:t>
        <a:bodyPr/>
        <a:lstStyle/>
        <a:p>
          <a:endParaRPr lang="en-US"/>
        </a:p>
      </dgm:t>
    </dgm:pt>
    <dgm:pt modelId="{867D0558-C0D8-4591-8334-5E967FE749B4}" type="pres">
      <dgm:prSet presAssocID="{0065F343-B2B9-4D0C-9B8A-FE171768F90E}" presName="linearFlow" presStyleCnt="0">
        <dgm:presLayoutVars>
          <dgm:dir/>
          <dgm:resizeHandles val="exact"/>
        </dgm:presLayoutVars>
      </dgm:prSet>
      <dgm:spPr/>
    </dgm:pt>
    <dgm:pt modelId="{483CB5FC-AE71-4C2F-B267-82A8A7CE9F41}" type="pres">
      <dgm:prSet presAssocID="{46204096-BFB3-4880-9D1E-76626FBC0FD5}" presName="composite" presStyleCnt="0"/>
      <dgm:spPr/>
    </dgm:pt>
    <dgm:pt modelId="{16088E92-0CB4-4DFC-B100-03C61093D43B}" type="pres">
      <dgm:prSet presAssocID="{46204096-BFB3-4880-9D1E-76626FBC0FD5}" presName="imgShp" presStyleLbl="fgImgPlace1" presStyleIdx="0" presStyleCnt="8" custLinFactX="-100000" custLinFactNeighborX="-101454" custLinFactNeighborY="2258"/>
      <dgm:spPr>
        <a:xfrm>
          <a:off x="1115812" y="338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455394EC-3290-4ACF-AF4D-CDBB92BD48DC}" type="pres">
      <dgm:prSet presAssocID="{46204096-BFB3-4880-9D1E-76626FBC0FD5}" presName="txShp" presStyleLbl="node1" presStyleIdx="0" presStyleCnt="8" custScaleX="127020">
        <dgm:presLayoutVars>
          <dgm:bulletEnabled val="1"/>
        </dgm:presLayoutVars>
      </dgm:prSet>
      <dgm:spPr/>
    </dgm:pt>
    <dgm:pt modelId="{045FB431-0449-41BF-AC32-197FDEB0995D}" type="pres">
      <dgm:prSet presAssocID="{3AF1A94E-4B62-4CEA-A751-F303537DFAFD}" presName="spacing" presStyleCnt="0"/>
      <dgm:spPr/>
    </dgm:pt>
    <dgm:pt modelId="{FC90117A-F817-4E79-8695-3793CA84A792}" type="pres">
      <dgm:prSet presAssocID="{33C8EC54-475F-4B6E-9C79-E87660BA6E44}" presName="composite" presStyleCnt="0"/>
      <dgm:spPr/>
    </dgm:pt>
    <dgm:pt modelId="{096F6764-53B3-4C5A-8711-8F02BB6EF685}" type="pres">
      <dgm:prSet presAssocID="{33C8EC54-475F-4B6E-9C79-E87660BA6E44}" presName="imgShp" presStyleLbl="fgImgPlace1" presStyleIdx="1" presStyleCnt="8" custLinFactX="-100000" custLinFactNeighborX="-101454" custLinFactNeighborY="-4905"/>
      <dgm:spPr>
        <a:xfrm>
          <a:off x="1115812" y="523280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CF9A5972-3522-4856-9548-20F178B0CBF5}" type="pres">
      <dgm:prSet presAssocID="{33C8EC54-475F-4B6E-9C79-E87660BA6E44}" presName="txShp" presStyleLbl="node1" presStyleIdx="1" presStyleCnt="8" custScaleX="127020">
        <dgm:presLayoutVars>
          <dgm:bulletEnabled val="1"/>
        </dgm:presLayoutVars>
      </dgm:prSet>
      <dgm:spPr/>
    </dgm:pt>
    <dgm:pt modelId="{D84DCBA4-F762-4F2F-ADC6-1DC0A138DA75}" type="pres">
      <dgm:prSet presAssocID="{3A8DDFF5-2824-4929-8BE2-559FC91DAFF5}" presName="spacing" presStyleCnt="0"/>
      <dgm:spPr/>
    </dgm:pt>
    <dgm:pt modelId="{BA84643D-E304-4B7C-BB6B-E2F961D4A5EB}" type="pres">
      <dgm:prSet presAssocID="{9C5DE687-2557-44D6-BF84-6A03E3CC54D5}" presName="composite" presStyleCnt="0"/>
      <dgm:spPr/>
    </dgm:pt>
    <dgm:pt modelId="{3A89861A-43E5-4012-A572-F084F5D44334}" type="pres">
      <dgm:prSet presAssocID="{9C5DE687-2557-44D6-BF84-6A03E3CC54D5}" presName="imgShp" presStyleLbl="fgImgPlace1" presStyleIdx="2" presStyleCnt="8" custLinFactX="-100000" custLinFactNeighborX="-101454" custLinFactNeighborY="-4905"/>
      <dgm:spPr>
        <a:xfrm>
          <a:off x="1115812" y="1046223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BE20D74F-9544-4883-BF56-1B13185DEE5F}" type="pres">
      <dgm:prSet presAssocID="{9C5DE687-2557-44D6-BF84-6A03E3CC54D5}" presName="txShp" presStyleLbl="node1" presStyleIdx="2" presStyleCnt="8" custScaleX="127020" custLinFactNeighborX="-70">
        <dgm:presLayoutVars>
          <dgm:bulletEnabled val="1"/>
        </dgm:presLayoutVars>
      </dgm:prSet>
      <dgm:spPr/>
    </dgm:pt>
    <dgm:pt modelId="{CA8F6866-B838-482D-B2EA-2D3431B9E88C}" type="pres">
      <dgm:prSet presAssocID="{10F1D54D-5B6B-49DF-B51F-BFE4E7A87574}" presName="spacing" presStyleCnt="0"/>
      <dgm:spPr/>
    </dgm:pt>
    <dgm:pt modelId="{69A4F646-AC58-4066-A914-6A90FD35EA75}" type="pres">
      <dgm:prSet presAssocID="{DA4775D4-4E60-4D1B-9FD8-73AC5648DABF}" presName="composite" presStyleCnt="0"/>
      <dgm:spPr/>
    </dgm:pt>
    <dgm:pt modelId="{EBF8E62D-E063-4383-BA0A-CDB88CC6D863}" type="pres">
      <dgm:prSet presAssocID="{DA4775D4-4E60-4D1B-9FD8-73AC5648DABF}" presName="imgShp" presStyleLbl="fgImgPlace1" presStyleIdx="3" presStyleCnt="8" custLinFactX="-100000" custLinFactNeighborX="-101454" custLinFactNeighborY="-4905"/>
      <dgm:spPr>
        <a:xfrm>
          <a:off x="1115812" y="1569165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D17F2A6B-A682-4C57-B840-226A1AF023ED}" type="pres">
      <dgm:prSet presAssocID="{DA4775D4-4E60-4D1B-9FD8-73AC5648DABF}" presName="txShp" presStyleLbl="node1" presStyleIdx="3" presStyleCnt="8" custScaleX="127020" custLinFactNeighborX="-70">
        <dgm:presLayoutVars>
          <dgm:bulletEnabled val="1"/>
        </dgm:presLayoutVars>
      </dgm:prSet>
      <dgm:spPr/>
    </dgm:pt>
    <dgm:pt modelId="{51CBAF5A-6C30-46E3-A9F6-82D60139D2CA}" type="pres">
      <dgm:prSet presAssocID="{6DD595A3-1799-4280-A66F-322914440DB6}" presName="spacing" presStyleCnt="0"/>
      <dgm:spPr/>
    </dgm:pt>
    <dgm:pt modelId="{7D3C87A9-6021-463D-AAEC-C9A4CB5B78C1}" type="pres">
      <dgm:prSet presAssocID="{EC46BE37-B559-42BC-8466-B0046364E4A4}" presName="composite" presStyleCnt="0"/>
      <dgm:spPr/>
    </dgm:pt>
    <dgm:pt modelId="{9994346F-2F54-465C-98C5-6C7A07E29648}" type="pres">
      <dgm:prSet presAssocID="{EC46BE37-B559-42BC-8466-B0046364E4A4}" presName="imgShp" presStyleLbl="fgImgPlace1" presStyleIdx="4" presStyleCnt="8" custLinFactX="-100000" custLinFactNeighborX="-101454" custLinFactNeighborY="-4905"/>
      <dgm:spPr>
        <a:xfrm>
          <a:off x="1115812" y="2092108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7CDA47B6-60E6-4433-AD7A-3486A76B8DA4}" type="pres">
      <dgm:prSet presAssocID="{EC46BE37-B559-42BC-8466-B0046364E4A4}" presName="txShp" presStyleLbl="node1" presStyleIdx="4" presStyleCnt="8" custScaleX="127020" custLinFactNeighborX="-70">
        <dgm:presLayoutVars>
          <dgm:bulletEnabled val="1"/>
        </dgm:presLayoutVars>
      </dgm:prSet>
      <dgm:spPr/>
    </dgm:pt>
    <dgm:pt modelId="{6CC4E370-09A5-48E7-9ECF-454B29EB1448}" type="pres">
      <dgm:prSet presAssocID="{3B7CBCF8-D567-41B7-8DC0-DE901921F09C}" presName="spacing" presStyleCnt="0"/>
      <dgm:spPr/>
    </dgm:pt>
    <dgm:pt modelId="{7983E560-C6EA-437E-B181-E6042E200E6E}" type="pres">
      <dgm:prSet presAssocID="{D881C7F3-8FAA-4603-8BAA-1FD0F2EE1B56}" presName="composite" presStyleCnt="0"/>
      <dgm:spPr/>
    </dgm:pt>
    <dgm:pt modelId="{0C0B3215-43C3-4C61-BA87-24A7B80349C2}" type="pres">
      <dgm:prSet presAssocID="{D881C7F3-8FAA-4603-8BAA-1FD0F2EE1B56}" presName="imgShp" presStyleLbl="fgImgPlace1" presStyleIdx="5" presStyleCnt="8" custLinFactX="-100000" custLinFactNeighborX="-101454" custLinFactNeighborY="-4905"/>
      <dgm:spPr>
        <a:xfrm>
          <a:off x="1115812" y="2615050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2523978-845D-4BB2-A63B-EB3EE3730924}" type="pres">
      <dgm:prSet presAssocID="{D881C7F3-8FAA-4603-8BAA-1FD0F2EE1B56}" presName="txShp" presStyleLbl="node1" presStyleIdx="5" presStyleCnt="8" custScaleX="127020" custLinFactNeighborX="-70">
        <dgm:presLayoutVars>
          <dgm:bulletEnabled val="1"/>
        </dgm:presLayoutVars>
      </dgm:prSet>
      <dgm:spPr/>
    </dgm:pt>
    <dgm:pt modelId="{FBEE0175-E1A4-44EC-A420-9CEBA5C84568}" type="pres">
      <dgm:prSet presAssocID="{943F6E91-99C5-4905-8694-1CD18C5F5265}" presName="spacing" presStyleCnt="0"/>
      <dgm:spPr/>
    </dgm:pt>
    <dgm:pt modelId="{9AB43487-8F26-490F-AD9B-EF58C3ADE5E2}" type="pres">
      <dgm:prSet presAssocID="{2F61B800-6F23-4EEB-8AEF-F1BA8BED9EFC}" presName="composite" presStyleCnt="0"/>
      <dgm:spPr/>
    </dgm:pt>
    <dgm:pt modelId="{2FB9DA7B-9D91-48C5-931D-C32F1DA4FC59}" type="pres">
      <dgm:prSet presAssocID="{2F61B800-6F23-4EEB-8AEF-F1BA8BED9EFC}" presName="imgShp" presStyleLbl="fgImgPlace1" presStyleIdx="6" presStyleCnt="8" custLinFactX="-100000" custLinFactNeighborX="-101454" custLinFactNeighborY="-4905"/>
      <dgm:spPr>
        <a:xfrm>
          <a:off x="1115812" y="3137993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750A71BB-4401-4033-9530-02240B6ECDFF}" type="pres">
      <dgm:prSet presAssocID="{2F61B800-6F23-4EEB-8AEF-F1BA8BED9EFC}" presName="txShp" presStyleLbl="node1" presStyleIdx="6" presStyleCnt="8" custScaleX="127020">
        <dgm:presLayoutVars>
          <dgm:bulletEnabled val="1"/>
        </dgm:presLayoutVars>
      </dgm:prSet>
      <dgm:spPr/>
    </dgm:pt>
    <dgm:pt modelId="{47CB0EC5-CCFA-4847-849B-ADA6EE3F273B}" type="pres">
      <dgm:prSet presAssocID="{4555796F-9A34-496D-8F12-E227CEBD5C7E}" presName="spacing" presStyleCnt="0"/>
      <dgm:spPr/>
    </dgm:pt>
    <dgm:pt modelId="{51F073F8-3E79-448A-9AC4-50B261E6C2E2}" type="pres">
      <dgm:prSet presAssocID="{5D508700-2B72-4733-9D0A-EB1516D2C9E0}" presName="composite" presStyleCnt="0"/>
      <dgm:spPr/>
    </dgm:pt>
    <dgm:pt modelId="{F0397FD0-811E-4447-AA49-81EA94DABA45}" type="pres">
      <dgm:prSet presAssocID="{5D508700-2B72-4733-9D0A-EB1516D2C9E0}" presName="imgShp" presStyleLbl="fgImgPlace1" presStyleIdx="7" presStyleCnt="8" custLinFactX="-100000" custLinFactNeighborX="-101454" custLinFactNeighborY="-6160"/>
      <dgm:spPr>
        <a:xfrm>
          <a:off x="1115812" y="3660936"/>
          <a:ext cx="402725" cy="402725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F228267-BBBB-4D1E-B2EE-2691D1C8A0F2}" type="pres">
      <dgm:prSet presAssocID="{5D508700-2B72-4733-9D0A-EB1516D2C9E0}" presName="txShp" presStyleLbl="node1" presStyleIdx="7" presStyleCnt="8" custScaleX="127020">
        <dgm:presLayoutVars>
          <dgm:bulletEnabled val="1"/>
        </dgm:presLayoutVars>
      </dgm:prSet>
      <dgm:spPr/>
    </dgm:pt>
  </dgm:ptLst>
  <dgm:cxnLst>
    <dgm:cxn modelId="{93DF741B-8D86-4C4F-9FB9-98E05E355EC1}" srcId="{0065F343-B2B9-4D0C-9B8A-FE171768F90E}" destId="{9C5DE687-2557-44D6-BF84-6A03E3CC54D5}" srcOrd="2" destOrd="0" parTransId="{6DD2F30F-854B-4F4A-87C6-09DF56FD3834}" sibTransId="{10F1D54D-5B6B-49DF-B51F-BFE4E7A87574}"/>
    <dgm:cxn modelId="{08AE7924-6A77-46D6-B620-DED70730732D}" type="presOf" srcId="{0065F343-B2B9-4D0C-9B8A-FE171768F90E}" destId="{867D0558-C0D8-4591-8334-5E967FE749B4}" srcOrd="0" destOrd="0" presId="urn:microsoft.com/office/officeart/2005/8/layout/vList3"/>
    <dgm:cxn modelId="{795E142A-B22F-4F0E-BC8B-1B8ECCD137A7}" type="presOf" srcId="{5D508700-2B72-4733-9D0A-EB1516D2C9E0}" destId="{5F228267-BBBB-4D1E-B2EE-2691D1C8A0F2}" srcOrd="0" destOrd="0" presId="urn:microsoft.com/office/officeart/2005/8/layout/vList3"/>
    <dgm:cxn modelId="{197A733A-ECD0-4548-8CAF-01C97A16142F}" type="presOf" srcId="{D881C7F3-8FAA-4603-8BAA-1FD0F2EE1B56}" destId="{F2523978-845D-4BB2-A63B-EB3EE3730924}" srcOrd="0" destOrd="0" presId="urn:microsoft.com/office/officeart/2005/8/layout/vList3"/>
    <dgm:cxn modelId="{12DE5F43-C3A3-4015-BD4A-86D2FA52882E}" srcId="{0065F343-B2B9-4D0C-9B8A-FE171768F90E}" destId="{D881C7F3-8FAA-4603-8BAA-1FD0F2EE1B56}" srcOrd="5" destOrd="0" parTransId="{FD99ABF7-A611-43C5-A43C-84D669A2C38F}" sibTransId="{943F6E91-99C5-4905-8694-1CD18C5F5265}"/>
    <dgm:cxn modelId="{6908B755-1894-45DD-85BD-CD60F91503FF}" srcId="{0065F343-B2B9-4D0C-9B8A-FE171768F90E}" destId="{DA4775D4-4E60-4D1B-9FD8-73AC5648DABF}" srcOrd="3" destOrd="0" parTransId="{8CA0FE95-A89E-451D-A36F-48990545519A}" sibTransId="{6DD595A3-1799-4280-A66F-322914440DB6}"/>
    <dgm:cxn modelId="{F5E1C078-DADB-4002-A081-6267B535A2C1}" type="presOf" srcId="{46204096-BFB3-4880-9D1E-76626FBC0FD5}" destId="{455394EC-3290-4ACF-AF4D-CDBB92BD48DC}" srcOrd="0" destOrd="0" presId="urn:microsoft.com/office/officeart/2005/8/layout/vList3"/>
    <dgm:cxn modelId="{0B1F5D8A-5CF5-400E-A1A7-6D56F6FD9814}" srcId="{0065F343-B2B9-4D0C-9B8A-FE171768F90E}" destId="{2F61B800-6F23-4EEB-8AEF-F1BA8BED9EFC}" srcOrd="6" destOrd="0" parTransId="{3E611D1E-BB63-4B20-BF02-9FDCB841466E}" sibTransId="{4555796F-9A34-496D-8F12-E227CEBD5C7E}"/>
    <dgm:cxn modelId="{368F5199-EC63-4ECA-8609-D4649F67AD69}" srcId="{0065F343-B2B9-4D0C-9B8A-FE171768F90E}" destId="{EC46BE37-B559-42BC-8466-B0046364E4A4}" srcOrd="4" destOrd="0" parTransId="{8889C24F-276D-49A6-BBA8-014A61117336}" sibTransId="{3B7CBCF8-D567-41B7-8DC0-DE901921F09C}"/>
    <dgm:cxn modelId="{27B163A4-8A6C-4B56-9C50-1736824A0F6B}" type="presOf" srcId="{9C5DE687-2557-44D6-BF84-6A03E3CC54D5}" destId="{BE20D74F-9544-4883-BF56-1B13185DEE5F}" srcOrd="0" destOrd="0" presId="urn:microsoft.com/office/officeart/2005/8/layout/vList3"/>
    <dgm:cxn modelId="{4AC50BA5-F7D4-4662-97A3-EBC1D4446ABD}" srcId="{0065F343-B2B9-4D0C-9B8A-FE171768F90E}" destId="{46204096-BFB3-4880-9D1E-76626FBC0FD5}" srcOrd="0" destOrd="0" parTransId="{278341E3-E879-4220-B87F-04A417681D42}" sibTransId="{3AF1A94E-4B62-4CEA-A751-F303537DFAFD}"/>
    <dgm:cxn modelId="{876DAFAE-3076-4A25-B3E2-122DD8E93000}" type="presOf" srcId="{33C8EC54-475F-4B6E-9C79-E87660BA6E44}" destId="{CF9A5972-3522-4856-9548-20F178B0CBF5}" srcOrd="0" destOrd="0" presId="urn:microsoft.com/office/officeart/2005/8/layout/vList3"/>
    <dgm:cxn modelId="{4C5001C3-2058-49A8-94EE-BA1DDA55A87F}" type="presOf" srcId="{2F61B800-6F23-4EEB-8AEF-F1BA8BED9EFC}" destId="{750A71BB-4401-4033-9530-02240B6ECDFF}" srcOrd="0" destOrd="0" presId="urn:microsoft.com/office/officeart/2005/8/layout/vList3"/>
    <dgm:cxn modelId="{CD44D3C4-F16E-4CFE-86B3-A93D7145AD2F}" srcId="{0065F343-B2B9-4D0C-9B8A-FE171768F90E}" destId="{33C8EC54-475F-4B6E-9C79-E87660BA6E44}" srcOrd="1" destOrd="0" parTransId="{FB7F3817-4623-4519-859A-CDBC768BCC5D}" sibTransId="{3A8DDFF5-2824-4929-8BE2-559FC91DAFF5}"/>
    <dgm:cxn modelId="{672E1DCB-26C0-449D-AACB-65BE2A87B7F4}" srcId="{0065F343-B2B9-4D0C-9B8A-FE171768F90E}" destId="{5D508700-2B72-4733-9D0A-EB1516D2C9E0}" srcOrd="7" destOrd="0" parTransId="{7CD3C6BC-15E1-47B2-8CF1-A828AB875FD3}" sibTransId="{5B3FFDD0-AB8E-48CB-91D1-185B696349F7}"/>
    <dgm:cxn modelId="{FEBCFCD6-E995-4B19-9917-5213E0B28E52}" type="presOf" srcId="{DA4775D4-4E60-4D1B-9FD8-73AC5648DABF}" destId="{D17F2A6B-A682-4C57-B840-226A1AF023ED}" srcOrd="0" destOrd="0" presId="urn:microsoft.com/office/officeart/2005/8/layout/vList3"/>
    <dgm:cxn modelId="{DAD6BBF8-F10F-499F-B32A-46B64EA763CC}" type="presOf" srcId="{EC46BE37-B559-42BC-8466-B0046364E4A4}" destId="{7CDA47B6-60E6-4433-AD7A-3486A76B8DA4}" srcOrd="0" destOrd="0" presId="urn:microsoft.com/office/officeart/2005/8/layout/vList3"/>
    <dgm:cxn modelId="{40F85297-1449-45E3-9E2C-F00E4740103B}" type="presParOf" srcId="{867D0558-C0D8-4591-8334-5E967FE749B4}" destId="{483CB5FC-AE71-4C2F-B267-82A8A7CE9F41}" srcOrd="0" destOrd="0" presId="urn:microsoft.com/office/officeart/2005/8/layout/vList3"/>
    <dgm:cxn modelId="{68EE530F-7D89-4FF0-B57D-F7B8FDFADAC8}" type="presParOf" srcId="{483CB5FC-AE71-4C2F-B267-82A8A7CE9F41}" destId="{16088E92-0CB4-4DFC-B100-03C61093D43B}" srcOrd="0" destOrd="0" presId="urn:microsoft.com/office/officeart/2005/8/layout/vList3"/>
    <dgm:cxn modelId="{FCDAEE07-51B1-4970-A62B-F7CE1F9D6D1C}" type="presParOf" srcId="{483CB5FC-AE71-4C2F-B267-82A8A7CE9F41}" destId="{455394EC-3290-4ACF-AF4D-CDBB92BD48DC}" srcOrd="1" destOrd="0" presId="urn:microsoft.com/office/officeart/2005/8/layout/vList3"/>
    <dgm:cxn modelId="{B87F2669-A3B5-494D-846C-200F6AE91736}" type="presParOf" srcId="{867D0558-C0D8-4591-8334-5E967FE749B4}" destId="{045FB431-0449-41BF-AC32-197FDEB0995D}" srcOrd="1" destOrd="0" presId="urn:microsoft.com/office/officeart/2005/8/layout/vList3"/>
    <dgm:cxn modelId="{EC0B7FDC-0FC9-44A4-B480-0D67112F61A1}" type="presParOf" srcId="{867D0558-C0D8-4591-8334-5E967FE749B4}" destId="{FC90117A-F817-4E79-8695-3793CA84A792}" srcOrd="2" destOrd="0" presId="urn:microsoft.com/office/officeart/2005/8/layout/vList3"/>
    <dgm:cxn modelId="{B7BB9E98-2606-46A9-9EEA-9FDCF8A7FA80}" type="presParOf" srcId="{FC90117A-F817-4E79-8695-3793CA84A792}" destId="{096F6764-53B3-4C5A-8711-8F02BB6EF685}" srcOrd="0" destOrd="0" presId="urn:microsoft.com/office/officeart/2005/8/layout/vList3"/>
    <dgm:cxn modelId="{05784901-AAC2-4441-AA09-02C973EF6F35}" type="presParOf" srcId="{FC90117A-F817-4E79-8695-3793CA84A792}" destId="{CF9A5972-3522-4856-9548-20F178B0CBF5}" srcOrd="1" destOrd="0" presId="urn:microsoft.com/office/officeart/2005/8/layout/vList3"/>
    <dgm:cxn modelId="{105D3C9F-DE89-43E3-9855-FF5E872E660D}" type="presParOf" srcId="{867D0558-C0D8-4591-8334-5E967FE749B4}" destId="{D84DCBA4-F762-4F2F-ADC6-1DC0A138DA75}" srcOrd="3" destOrd="0" presId="urn:microsoft.com/office/officeart/2005/8/layout/vList3"/>
    <dgm:cxn modelId="{DB9E2A51-3B6E-4D34-9A50-8288323FF468}" type="presParOf" srcId="{867D0558-C0D8-4591-8334-5E967FE749B4}" destId="{BA84643D-E304-4B7C-BB6B-E2F961D4A5EB}" srcOrd="4" destOrd="0" presId="urn:microsoft.com/office/officeart/2005/8/layout/vList3"/>
    <dgm:cxn modelId="{989F8E75-413E-4492-9BA9-54EED62077F1}" type="presParOf" srcId="{BA84643D-E304-4B7C-BB6B-E2F961D4A5EB}" destId="{3A89861A-43E5-4012-A572-F084F5D44334}" srcOrd="0" destOrd="0" presId="urn:microsoft.com/office/officeart/2005/8/layout/vList3"/>
    <dgm:cxn modelId="{EA45D774-0A65-4C6C-B276-882486323995}" type="presParOf" srcId="{BA84643D-E304-4B7C-BB6B-E2F961D4A5EB}" destId="{BE20D74F-9544-4883-BF56-1B13185DEE5F}" srcOrd="1" destOrd="0" presId="urn:microsoft.com/office/officeart/2005/8/layout/vList3"/>
    <dgm:cxn modelId="{B883CCFE-8631-46B0-886A-2555A0FC44D6}" type="presParOf" srcId="{867D0558-C0D8-4591-8334-5E967FE749B4}" destId="{CA8F6866-B838-482D-B2EA-2D3431B9E88C}" srcOrd="5" destOrd="0" presId="urn:microsoft.com/office/officeart/2005/8/layout/vList3"/>
    <dgm:cxn modelId="{310DBC17-736B-439C-A8B7-AECA8C54F818}" type="presParOf" srcId="{867D0558-C0D8-4591-8334-5E967FE749B4}" destId="{69A4F646-AC58-4066-A914-6A90FD35EA75}" srcOrd="6" destOrd="0" presId="urn:microsoft.com/office/officeart/2005/8/layout/vList3"/>
    <dgm:cxn modelId="{A9AF8B3F-D157-4DA2-A076-41922135D41D}" type="presParOf" srcId="{69A4F646-AC58-4066-A914-6A90FD35EA75}" destId="{EBF8E62D-E063-4383-BA0A-CDB88CC6D863}" srcOrd="0" destOrd="0" presId="urn:microsoft.com/office/officeart/2005/8/layout/vList3"/>
    <dgm:cxn modelId="{4D7396EA-0E06-42C7-B1CC-6EACABED42D9}" type="presParOf" srcId="{69A4F646-AC58-4066-A914-6A90FD35EA75}" destId="{D17F2A6B-A682-4C57-B840-226A1AF023ED}" srcOrd="1" destOrd="0" presId="urn:microsoft.com/office/officeart/2005/8/layout/vList3"/>
    <dgm:cxn modelId="{4C00B1EC-CE9A-480B-9DEA-241C276D5A25}" type="presParOf" srcId="{867D0558-C0D8-4591-8334-5E967FE749B4}" destId="{51CBAF5A-6C30-46E3-A9F6-82D60139D2CA}" srcOrd="7" destOrd="0" presId="urn:microsoft.com/office/officeart/2005/8/layout/vList3"/>
    <dgm:cxn modelId="{C6B4713B-70E9-4F6B-978D-ECC1856851B2}" type="presParOf" srcId="{867D0558-C0D8-4591-8334-5E967FE749B4}" destId="{7D3C87A9-6021-463D-AAEC-C9A4CB5B78C1}" srcOrd="8" destOrd="0" presId="urn:microsoft.com/office/officeart/2005/8/layout/vList3"/>
    <dgm:cxn modelId="{5D972846-9F47-46FF-ADF1-95B8EBE8CE48}" type="presParOf" srcId="{7D3C87A9-6021-463D-AAEC-C9A4CB5B78C1}" destId="{9994346F-2F54-465C-98C5-6C7A07E29648}" srcOrd="0" destOrd="0" presId="urn:microsoft.com/office/officeart/2005/8/layout/vList3"/>
    <dgm:cxn modelId="{B2D76964-0E0D-46F3-AF22-88DE4DB9A201}" type="presParOf" srcId="{7D3C87A9-6021-463D-AAEC-C9A4CB5B78C1}" destId="{7CDA47B6-60E6-4433-AD7A-3486A76B8DA4}" srcOrd="1" destOrd="0" presId="urn:microsoft.com/office/officeart/2005/8/layout/vList3"/>
    <dgm:cxn modelId="{082024A1-3D3C-468A-8BBD-D62971B489A8}" type="presParOf" srcId="{867D0558-C0D8-4591-8334-5E967FE749B4}" destId="{6CC4E370-09A5-48E7-9ECF-454B29EB1448}" srcOrd="9" destOrd="0" presId="urn:microsoft.com/office/officeart/2005/8/layout/vList3"/>
    <dgm:cxn modelId="{28397A16-E223-493D-8CB0-F75549213F03}" type="presParOf" srcId="{867D0558-C0D8-4591-8334-5E967FE749B4}" destId="{7983E560-C6EA-437E-B181-E6042E200E6E}" srcOrd="10" destOrd="0" presId="urn:microsoft.com/office/officeart/2005/8/layout/vList3"/>
    <dgm:cxn modelId="{27EBB022-122F-4742-834D-02004F2E42A1}" type="presParOf" srcId="{7983E560-C6EA-437E-B181-E6042E200E6E}" destId="{0C0B3215-43C3-4C61-BA87-24A7B80349C2}" srcOrd="0" destOrd="0" presId="urn:microsoft.com/office/officeart/2005/8/layout/vList3"/>
    <dgm:cxn modelId="{6C88DF94-AC18-4C43-9DE6-911E1B2BAD92}" type="presParOf" srcId="{7983E560-C6EA-437E-B181-E6042E200E6E}" destId="{F2523978-845D-4BB2-A63B-EB3EE3730924}" srcOrd="1" destOrd="0" presId="urn:microsoft.com/office/officeart/2005/8/layout/vList3"/>
    <dgm:cxn modelId="{A41C5322-6EFA-48C7-890A-03C00C9F9D1E}" type="presParOf" srcId="{867D0558-C0D8-4591-8334-5E967FE749B4}" destId="{FBEE0175-E1A4-44EC-A420-9CEBA5C84568}" srcOrd="11" destOrd="0" presId="urn:microsoft.com/office/officeart/2005/8/layout/vList3"/>
    <dgm:cxn modelId="{5BF3D2EE-0E11-4EC1-ADCA-927E91EA774A}" type="presParOf" srcId="{867D0558-C0D8-4591-8334-5E967FE749B4}" destId="{9AB43487-8F26-490F-AD9B-EF58C3ADE5E2}" srcOrd="12" destOrd="0" presId="urn:microsoft.com/office/officeart/2005/8/layout/vList3"/>
    <dgm:cxn modelId="{A44182AC-C6D4-4E0F-B90A-E0A2EFE01D13}" type="presParOf" srcId="{9AB43487-8F26-490F-AD9B-EF58C3ADE5E2}" destId="{2FB9DA7B-9D91-48C5-931D-C32F1DA4FC59}" srcOrd="0" destOrd="0" presId="urn:microsoft.com/office/officeart/2005/8/layout/vList3"/>
    <dgm:cxn modelId="{00569619-F602-4F4C-9727-EBC3704299A2}" type="presParOf" srcId="{9AB43487-8F26-490F-AD9B-EF58C3ADE5E2}" destId="{750A71BB-4401-4033-9530-02240B6ECDFF}" srcOrd="1" destOrd="0" presId="urn:microsoft.com/office/officeart/2005/8/layout/vList3"/>
    <dgm:cxn modelId="{272F882D-435E-4F12-A2D4-5F96E3E4CB27}" type="presParOf" srcId="{867D0558-C0D8-4591-8334-5E967FE749B4}" destId="{47CB0EC5-CCFA-4847-849B-ADA6EE3F273B}" srcOrd="13" destOrd="0" presId="urn:microsoft.com/office/officeart/2005/8/layout/vList3"/>
    <dgm:cxn modelId="{BE9746CE-801C-42C8-97D6-86B0BA4A833E}" type="presParOf" srcId="{867D0558-C0D8-4591-8334-5E967FE749B4}" destId="{51F073F8-3E79-448A-9AC4-50B261E6C2E2}" srcOrd="14" destOrd="0" presId="urn:microsoft.com/office/officeart/2005/8/layout/vList3"/>
    <dgm:cxn modelId="{63CB1793-4010-4EB3-A4BF-6F940013A044}" type="presParOf" srcId="{51F073F8-3E79-448A-9AC4-50B261E6C2E2}" destId="{F0397FD0-811E-4447-AA49-81EA94DABA45}" srcOrd="0" destOrd="0" presId="urn:microsoft.com/office/officeart/2005/8/layout/vList3"/>
    <dgm:cxn modelId="{AFA1F5FA-8D06-4D99-B642-720209E8D46E}" type="presParOf" srcId="{51F073F8-3E79-448A-9AC4-50B261E6C2E2}" destId="{5F228267-BBBB-4D1E-B2EE-2691D1C8A0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1243E-07FC-40BB-A360-71C330FEEBAB}">
      <dsp:nvSpPr>
        <dsp:cNvPr id="0" name=""/>
        <dsp:cNvSpPr/>
      </dsp:nvSpPr>
      <dsp:spPr>
        <a:xfrm>
          <a:off x="1485208" y="416093"/>
          <a:ext cx="3124896" cy="3124896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D7353-5D7C-4AD0-A9E2-E193374E3E60}">
      <dsp:nvSpPr>
        <dsp:cNvPr id="0" name=""/>
        <dsp:cNvSpPr/>
      </dsp:nvSpPr>
      <dsp:spPr>
        <a:xfrm>
          <a:off x="1483581" y="523453"/>
          <a:ext cx="3124896" cy="312489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40C3F-D6C4-4724-BA64-B506E1FFD343}">
      <dsp:nvSpPr>
        <dsp:cNvPr id="0" name=""/>
        <dsp:cNvSpPr/>
      </dsp:nvSpPr>
      <dsp:spPr>
        <a:xfrm>
          <a:off x="2244583" y="512371"/>
          <a:ext cx="3124896" cy="312489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E85A8-86A9-401B-A75A-BB4A438ADC1D}">
      <dsp:nvSpPr>
        <dsp:cNvPr id="0" name=""/>
        <dsp:cNvSpPr/>
      </dsp:nvSpPr>
      <dsp:spPr>
        <a:xfrm>
          <a:off x="2243293" y="427043"/>
          <a:ext cx="3124896" cy="3124896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rgbClr val="9BBB59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A12B1-4ADB-4BA1-883E-1BF5291D89CD}">
      <dsp:nvSpPr>
        <dsp:cNvPr id="0" name=""/>
        <dsp:cNvSpPr/>
      </dsp:nvSpPr>
      <dsp:spPr>
        <a:xfrm>
          <a:off x="2728303" y="1312253"/>
          <a:ext cx="1439493" cy="1439493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Budget  Availability</a:t>
          </a:r>
          <a:endParaRPr lang="en-US" sz="13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39112" y="1523062"/>
        <a:ext cx="1017875" cy="1017875"/>
      </dsp:txXfrm>
    </dsp:sp>
    <dsp:sp modelId="{8A93CA2B-38C9-4278-820D-9417401F39B1}">
      <dsp:nvSpPr>
        <dsp:cNvPr id="0" name=""/>
        <dsp:cNvSpPr/>
      </dsp:nvSpPr>
      <dsp:spPr>
        <a:xfrm>
          <a:off x="2421561" y="53142"/>
          <a:ext cx="2052977" cy="90536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Annual Call for Proposal</a:t>
          </a:r>
        </a:p>
      </dsp:txBody>
      <dsp:txXfrm>
        <a:off x="2465757" y="97338"/>
        <a:ext cx="1964585" cy="816977"/>
      </dsp:txXfrm>
    </dsp:sp>
    <dsp:sp modelId="{8B2F5442-36FB-4D22-A8B6-D850AB541DA3}">
      <dsp:nvSpPr>
        <dsp:cNvPr id="0" name=""/>
        <dsp:cNvSpPr/>
      </dsp:nvSpPr>
      <dsp:spPr>
        <a:xfrm>
          <a:off x="4305300" y="1556421"/>
          <a:ext cx="2052977" cy="90536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Proposal Review and Assessment </a:t>
          </a:r>
        </a:p>
      </dsp:txBody>
      <dsp:txXfrm>
        <a:off x="4349496" y="1600617"/>
        <a:ext cx="1964585" cy="816977"/>
      </dsp:txXfrm>
    </dsp:sp>
    <dsp:sp modelId="{849D27F0-3140-4537-BCD5-581CB8E81E9C}">
      <dsp:nvSpPr>
        <dsp:cNvPr id="0" name=""/>
        <dsp:cNvSpPr/>
      </dsp:nvSpPr>
      <dsp:spPr>
        <a:xfrm>
          <a:off x="2421561" y="3105488"/>
          <a:ext cx="2052977" cy="90536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Approval</a:t>
          </a:r>
        </a:p>
      </dsp:txBody>
      <dsp:txXfrm>
        <a:off x="2465757" y="3149684"/>
        <a:ext cx="1964585" cy="816977"/>
      </dsp:txXfrm>
    </dsp:sp>
    <dsp:sp modelId="{56DB0FB2-FB35-4586-871B-D043E1DEE2C9}">
      <dsp:nvSpPr>
        <dsp:cNvPr id="0" name=""/>
        <dsp:cNvSpPr/>
      </dsp:nvSpPr>
      <dsp:spPr>
        <a:xfrm>
          <a:off x="495301" y="1556419"/>
          <a:ext cx="2052977" cy="905369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Review of Final Reports</a:t>
          </a:r>
        </a:p>
      </dsp:txBody>
      <dsp:txXfrm>
        <a:off x="539497" y="1600615"/>
        <a:ext cx="1964585" cy="816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394EC-3290-4ACF-AF4D-CDBB92BD48DC}">
      <dsp:nvSpPr>
        <dsp:cNvPr id="0" name=""/>
        <dsp:cNvSpPr/>
      </dsp:nvSpPr>
      <dsp:spPr>
        <a:xfrm rot="10800000">
          <a:off x="733779" y="557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Activities meet eligibility requirements</a:t>
          </a:r>
        </a:p>
      </dsp:txBody>
      <dsp:txXfrm rot="10800000">
        <a:off x="828156" y="557"/>
        <a:ext cx="7886862" cy="377507"/>
      </dsp:txXfrm>
    </dsp:sp>
    <dsp:sp modelId="{16088E92-0CB4-4DFC-B100-03C61093D43B}">
      <dsp:nvSpPr>
        <dsp:cNvPr id="0" name=""/>
        <dsp:cNvSpPr/>
      </dsp:nvSpPr>
      <dsp:spPr>
        <a:xfrm>
          <a:off x="633415" y="9081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A5972-3522-4856-9548-20F178B0CBF5}">
      <dsp:nvSpPr>
        <dsp:cNvPr id="0" name=""/>
        <dsp:cNvSpPr/>
      </dsp:nvSpPr>
      <dsp:spPr>
        <a:xfrm rot="10800000">
          <a:off x="733779" y="490754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Activities can be completed by March 31</a:t>
          </a:r>
          <a:r>
            <a:rPr lang="en-US" sz="1300" b="1" kern="1200" baseline="300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</a:t>
          </a: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</dsp:txBody>
      <dsp:txXfrm rot="10800000">
        <a:off x="828156" y="490754"/>
        <a:ext cx="7886862" cy="377507"/>
      </dsp:txXfrm>
    </dsp:sp>
    <dsp:sp modelId="{096F6764-53B3-4C5A-8711-8F02BB6EF685}">
      <dsp:nvSpPr>
        <dsp:cNvPr id="0" name=""/>
        <dsp:cNvSpPr/>
      </dsp:nvSpPr>
      <dsp:spPr>
        <a:xfrm>
          <a:off x="633415" y="472237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0D74F-9544-4883-BF56-1B13185DEE5F}">
      <dsp:nvSpPr>
        <dsp:cNvPr id="0" name=""/>
        <dsp:cNvSpPr/>
      </dsp:nvSpPr>
      <dsp:spPr>
        <a:xfrm rot="10800000">
          <a:off x="729381" y="980950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Proposal clearly outlines purpose, scope, activities, deliverables and outcomes </a:t>
          </a:r>
        </a:p>
      </dsp:txBody>
      <dsp:txXfrm rot="10800000">
        <a:off x="823758" y="980950"/>
        <a:ext cx="7886862" cy="377507"/>
      </dsp:txXfrm>
    </dsp:sp>
    <dsp:sp modelId="{3A89861A-43E5-4012-A572-F084F5D44334}">
      <dsp:nvSpPr>
        <dsp:cNvPr id="0" name=""/>
        <dsp:cNvSpPr/>
      </dsp:nvSpPr>
      <dsp:spPr>
        <a:xfrm>
          <a:off x="633415" y="962434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7F2A6B-A682-4C57-B840-226A1AF023ED}">
      <dsp:nvSpPr>
        <dsp:cNvPr id="0" name=""/>
        <dsp:cNvSpPr/>
      </dsp:nvSpPr>
      <dsp:spPr>
        <a:xfrm rot="10800000">
          <a:off x="729381" y="1471147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Clear budget breakdown</a:t>
          </a:r>
        </a:p>
      </dsp:txBody>
      <dsp:txXfrm rot="10800000">
        <a:off x="823758" y="1471147"/>
        <a:ext cx="7886862" cy="377507"/>
      </dsp:txXfrm>
    </dsp:sp>
    <dsp:sp modelId="{EBF8E62D-E063-4383-BA0A-CDB88CC6D863}">
      <dsp:nvSpPr>
        <dsp:cNvPr id="0" name=""/>
        <dsp:cNvSpPr/>
      </dsp:nvSpPr>
      <dsp:spPr>
        <a:xfrm>
          <a:off x="633415" y="1452630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A47B6-60E6-4433-AD7A-3486A76B8DA4}">
      <dsp:nvSpPr>
        <dsp:cNvPr id="0" name=""/>
        <dsp:cNvSpPr/>
      </dsp:nvSpPr>
      <dsp:spPr>
        <a:xfrm rot="10800000">
          <a:off x="729381" y="1961344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Consultant costs and quotes</a:t>
          </a:r>
        </a:p>
      </dsp:txBody>
      <dsp:txXfrm rot="10800000">
        <a:off x="823758" y="1961344"/>
        <a:ext cx="7886862" cy="377507"/>
      </dsp:txXfrm>
    </dsp:sp>
    <dsp:sp modelId="{9994346F-2F54-465C-98C5-6C7A07E29648}">
      <dsp:nvSpPr>
        <dsp:cNvPr id="0" name=""/>
        <dsp:cNvSpPr/>
      </dsp:nvSpPr>
      <dsp:spPr>
        <a:xfrm>
          <a:off x="633415" y="1942827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23978-845D-4BB2-A63B-EB3EE3730924}">
      <dsp:nvSpPr>
        <dsp:cNvPr id="0" name=""/>
        <dsp:cNvSpPr/>
      </dsp:nvSpPr>
      <dsp:spPr>
        <a:xfrm rot="10800000">
          <a:off x="729381" y="2451541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Activities and related to core administration, not individual programs </a:t>
          </a:r>
          <a:b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(Housing, Children and Family, etc.) </a:t>
          </a:r>
        </a:p>
      </dsp:txBody>
      <dsp:txXfrm rot="10800000">
        <a:off x="823758" y="2451541"/>
        <a:ext cx="7886862" cy="377507"/>
      </dsp:txXfrm>
    </dsp:sp>
    <dsp:sp modelId="{0C0B3215-43C3-4C61-BA87-24A7B80349C2}">
      <dsp:nvSpPr>
        <dsp:cNvPr id="0" name=""/>
        <dsp:cNvSpPr/>
      </dsp:nvSpPr>
      <dsp:spPr>
        <a:xfrm>
          <a:off x="633415" y="2433024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A71BB-4401-4033-9530-02240B6ECDFF}">
      <dsp:nvSpPr>
        <dsp:cNvPr id="0" name=""/>
        <dsp:cNvSpPr/>
      </dsp:nvSpPr>
      <dsp:spPr>
        <a:xfrm rot="10800000">
          <a:off x="733779" y="2941738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Reporting requirements of previous P&amp;ID funding projects are met</a:t>
          </a:r>
        </a:p>
      </dsp:txBody>
      <dsp:txXfrm rot="10800000">
        <a:off x="828156" y="2941738"/>
        <a:ext cx="7886862" cy="377507"/>
      </dsp:txXfrm>
    </dsp:sp>
    <dsp:sp modelId="{2FB9DA7B-9D91-48C5-931D-C32F1DA4FC59}">
      <dsp:nvSpPr>
        <dsp:cNvPr id="0" name=""/>
        <dsp:cNvSpPr/>
      </dsp:nvSpPr>
      <dsp:spPr>
        <a:xfrm>
          <a:off x="633415" y="2923221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28267-BBBB-4D1E-B2EE-2691D1C8A0F2}">
      <dsp:nvSpPr>
        <dsp:cNvPr id="0" name=""/>
        <dsp:cNvSpPr/>
      </dsp:nvSpPr>
      <dsp:spPr>
        <a:xfrm rot="10800000">
          <a:off x="733779" y="3431934"/>
          <a:ext cx="7981239" cy="377507"/>
        </a:xfrm>
        <a:prstGeom prst="homePlate">
          <a:avLst/>
        </a:prstGeom>
        <a:solidFill>
          <a:srgbClr val="624B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70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Project is identified as a priority in a long-term plan (Strategic Plan, community plan, etc.)</a:t>
          </a:r>
        </a:p>
      </dsp:txBody>
      <dsp:txXfrm rot="10800000">
        <a:off x="828156" y="3431934"/>
        <a:ext cx="7886862" cy="377507"/>
      </dsp:txXfrm>
    </dsp:sp>
    <dsp:sp modelId="{F0397FD0-811E-4447-AA49-81EA94DABA45}">
      <dsp:nvSpPr>
        <dsp:cNvPr id="0" name=""/>
        <dsp:cNvSpPr/>
      </dsp:nvSpPr>
      <dsp:spPr>
        <a:xfrm>
          <a:off x="633415" y="3408680"/>
          <a:ext cx="377507" cy="377507"/>
        </a:xfrm>
        <a:prstGeom prst="ellipse">
          <a:avLst/>
        </a:prstGeom>
        <a:solidFill>
          <a:srgbClr val="8064A2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908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908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908" y="0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9400" y="1108075"/>
            <a:ext cx="9855200" cy="554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7022842"/>
            <a:ext cx="7435436" cy="665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908" y="14040631"/>
            <a:ext cx="4031388" cy="73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380" tIns="68189" rIns="136380" bIns="68189" numCol="1" anchor="b" anchorCtr="0" compatLnSpc="1">
            <a:prstTxWarp prst="textNoShape">
              <a:avLst/>
            </a:prstTxWarp>
          </a:bodyPr>
          <a:lstStyle>
            <a:lvl1pPr algn="r" defTabSz="1364204">
              <a:lnSpc>
                <a:spcPct val="100000"/>
              </a:lnSpc>
              <a:spcAft>
                <a:spcPct val="0"/>
              </a:spcAft>
              <a:defRPr sz="18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1096988" indent="-421918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687676" indent="-337536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2362745" indent="-337536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3037815" indent="-337536" defTabSz="136420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3712886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4387956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5063025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5738096" indent="-337536" defTabSz="136420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79400" y="1108075"/>
            <a:ext cx="9855200" cy="55435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SC_Branding_PPT_standard_1600x900_ENG_FINAL_8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" y="0"/>
            <a:ext cx="914308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981075"/>
            <a:ext cx="3822700" cy="3648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981077"/>
            <a:ext cx="3822192" cy="3648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53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14350"/>
            <a:ext cx="308451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4730750" cy="417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1543050"/>
            <a:ext cx="3084514" cy="314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28650"/>
            <a:ext cx="784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981076"/>
            <a:ext cx="7861300" cy="364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/>
              <a:t>Click to edit master text styles</a:t>
            </a:r>
          </a:p>
          <a:p>
            <a:pPr lvl="1"/>
            <a:r>
              <a:rPr lang="en-CA" altLang="en-GB"/>
              <a:t>Second level</a:t>
            </a:r>
          </a:p>
          <a:p>
            <a:pPr lvl="2"/>
            <a:r>
              <a:rPr lang="en-CA" altLang="en-GB"/>
              <a:t>Third level</a:t>
            </a:r>
          </a:p>
          <a:p>
            <a:pPr lvl="3"/>
            <a:r>
              <a:rPr lang="en-CA" altLang="en-GB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945" y="4749694"/>
            <a:ext cx="861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120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120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c-isc.gc.ca/eng/1480342101195/15653663681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rina.chow@canada.ca" TargetMode="External"/><Relationship Id="rId2" Type="http://schemas.openxmlformats.org/officeDocument/2006/relationships/hyperlink" Target="mailto:aadnc.bcregionpid.aandc@canada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ac-isc.gc.ca/eng/1480342101195/15653663681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55668" y="366921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en-GB" altLang="en-GB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895350"/>
            <a:ext cx="8458200" cy="2170331"/>
            <a:chOff x="381000" y="895350"/>
            <a:chExt cx="8458200" cy="2170331"/>
          </a:xfrm>
        </p:grpSpPr>
        <p:sp>
          <p:nvSpPr>
            <p:cNvPr id="7" name="TextBox 6"/>
            <p:cNvSpPr txBox="1"/>
            <p:nvPr/>
          </p:nvSpPr>
          <p:spPr>
            <a:xfrm>
              <a:off x="381000" y="895350"/>
              <a:ext cx="84582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Aft>
                  <a:spcPts val="0"/>
                </a:spcAft>
              </a:pPr>
              <a:r>
                <a:rPr lang="en-US" sz="39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Professional and Institutional Development (P&amp;ID) Program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419350"/>
              <a:ext cx="845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  <a:spcAft>
                  <a:spcPts val="0"/>
                </a:spcAft>
              </a:pPr>
              <a:r>
                <a:rPr lang="en-US" b="1" dirty="0">
                  <a:solidFill>
                    <a:srgbClr val="9933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Carina Chow, Manager of Governance and Capacity Development, ISC</a:t>
              </a:r>
            </a:p>
            <a:p>
              <a:pPr algn="ctr">
                <a:lnSpc>
                  <a:spcPct val="100000"/>
                </a:lnSpc>
                <a:spcAft>
                  <a:spcPts val="0"/>
                </a:spcAft>
              </a:pPr>
              <a:r>
                <a:rPr lang="en-US" b="1" dirty="0">
                  <a:solidFill>
                    <a:srgbClr val="9933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Our Gathering ● June 24, 2021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and Institutional Development Program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6694" y="1428750"/>
            <a:ext cx="8839200" cy="3276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53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P&amp;ID funds projects that develop the capacity of communities to perform core functions of governance: 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rgbClr val="0053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53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P&amp;ID Program Guidelines: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https://www.sac-isc.gc.ca/eng/1480342101195/1565366368150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6185" y="2228850"/>
            <a:ext cx="8432495" cy="1524000"/>
            <a:chOff x="3301618" y="3017271"/>
            <a:chExt cx="5422731" cy="1183894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301618" y="3017271"/>
              <a:ext cx="2623306" cy="117594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Leadership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Membership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Lawmaking 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Community Involvement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External Relations</a:t>
              </a: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5726665" y="3025219"/>
              <a:ext cx="2997684" cy="117594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Planning/Risk Management 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Financial Management 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HR Management 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Information Technology/Management</a:t>
              </a:r>
            </a:p>
            <a:p>
              <a:pPr>
                <a:spcBef>
                  <a:spcPts val="0"/>
                </a:spcBef>
                <a:buFont typeface="Wingdings" panose="05000000000000000000" pitchFamily="2" charset="2"/>
                <a:buChar char="ü"/>
              </a:pPr>
              <a:r>
                <a:rPr lang="en-US" sz="16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Basic Administration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800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and Institutional Development Program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8953" y="1428751"/>
            <a:ext cx="4204447" cy="2514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1600" b="1" dirty="0">
              <a:solidFill>
                <a:srgbClr val="0053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53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Eligibility – Beneficiaries and Recipients</a:t>
            </a:r>
          </a:p>
          <a:p>
            <a:pPr>
              <a:spcBef>
                <a:spcPts val="0"/>
              </a:spcBef>
            </a:pPr>
            <a:endParaRPr lang="en-US" sz="1600" b="1" dirty="0">
              <a:solidFill>
                <a:srgbClr val="0053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53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 that outlines: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community’s governance initiative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 objective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 activity costs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measurement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43400" y="1428750"/>
            <a:ext cx="4634752" cy="28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ct val="37000"/>
              </a:spcAft>
              <a:buChar char="•"/>
              <a:tabLst>
                <a:tab pos="57150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82588" indent="-190500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600">
                <a:solidFill>
                  <a:srgbClr val="000000"/>
                </a:solidFill>
                <a:latin typeface="+mn-lt"/>
              </a:defRPr>
            </a:lvl2pPr>
            <a:lvl3pPr marL="574675" indent="-190500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400">
                <a:solidFill>
                  <a:srgbClr val="000000"/>
                </a:solidFill>
                <a:latin typeface="+mn-lt"/>
              </a:defRPr>
            </a:lvl3pPr>
            <a:lvl4pPr marL="771525" indent="-195263" algn="l" rtl="0" eaLnBrk="0" fontAlgn="base" hangingPunct="0">
              <a:spcBef>
                <a:spcPct val="0"/>
              </a:spcBef>
              <a:spcAft>
                <a:spcPct val="35000"/>
              </a:spcAft>
              <a:buChar char="–"/>
              <a:tabLst>
                <a:tab pos="5715000" algn="l"/>
              </a:tabLst>
              <a:defRPr sz="1200">
                <a:solidFill>
                  <a:srgbClr val="000000"/>
                </a:solidFill>
                <a:latin typeface="+mn-lt"/>
              </a:defRPr>
            </a:lvl4pPr>
            <a:lvl5pPr marL="960438" indent="-187325" algn="l" rtl="0" eaLnBrk="0" fontAlgn="base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14176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18748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23320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2789238" indent="-187325" algn="l" rtl="0" fontAlgn="base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har char="–"/>
              <a:tabLst>
                <a:tab pos="5715000" algn="l"/>
              </a:tabLs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kern="0" dirty="0">
              <a:solidFill>
                <a:srgbClr val="0053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kern="0" dirty="0">
                <a:solidFill>
                  <a:srgbClr val="0053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Capacity Development Plan that links the proposed activities to long term planning is recommended.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b="1" kern="0" dirty="0">
              <a:solidFill>
                <a:srgbClr val="0053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kern="0" dirty="0">
                <a:solidFill>
                  <a:srgbClr val="0053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plans: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1" kern="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 capacity development Plans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1" kern="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 Plans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1" kern="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Comprehensive Community Plans</a:t>
            </a:r>
          </a:p>
        </p:txBody>
      </p:sp>
    </p:spTree>
    <p:extLst>
      <p:ext uri="{BB962C8B-B14F-4D97-AF65-F5344CB8AC3E}">
        <p14:creationId xmlns:p14="http://schemas.microsoft.com/office/powerpoint/2010/main" val="34062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133350"/>
            <a:ext cx="89154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P&amp;ID Activities 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66168"/>
              </p:ext>
            </p:extLst>
          </p:nvPr>
        </p:nvGraphicFramePr>
        <p:xfrm>
          <a:off x="152400" y="1200151"/>
          <a:ext cx="8915399" cy="3825240"/>
        </p:xfrm>
        <a:graphic>
          <a:graphicData uri="http://schemas.openxmlformats.org/drawingml/2006/table">
            <a:tbl>
              <a:tblPr firstRow="1" bandRow="1"/>
              <a:tblGrid>
                <a:gridCol w="2133600">
                  <a:extLst>
                    <a:ext uri="{9D8B030D-6E8A-4147-A177-3AD203B41FA5}">
                      <a16:colId xmlns:a16="http://schemas.microsoft.com/office/drawing/2014/main" val="1292901688"/>
                    </a:ext>
                  </a:extLst>
                </a:gridCol>
                <a:gridCol w="3383809">
                  <a:extLst>
                    <a:ext uri="{9D8B030D-6E8A-4147-A177-3AD203B41FA5}">
                      <a16:colId xmlns:a16="http://schemas.microsoft.com/office/drawing/2014/main" val="2856364726"/>
                    </a:ext>
                  </a:extLst>
                </a:gridCol>
                <a:gridCol w="3397990">
                  <a:extLst>
                    <a:ext uri="{9D8B030D-6E8A-4147-A177-3AD203B41FA5}">
                      <a16:colId xmlns:a16="http://schemas.microsoft.com/office/drawing/2014/main" val="2061400724"/>
                    </a:ext>
                  </a:extLst>
                </a:gridCol>
              </a:tblGrid>
              <a:tr h="33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Core</a:t>
                      </a:r>
                      <a:r>
                        <a:rPr lang="en-US" sz="1700" baseline="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Functions</a:t>
                      </a:r>
                      <a:endParaRPr lang="en-US" sz="170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Eligible Activities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7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Ineligible</a:t>
                      </a:r>
                      <a:r>
                        <a:rPr lang="en-US" sz="1700" baseline="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Activities</a:t>
                      </a:r>
                      <a:endParaRPr lang="en-US" sz="1700" dirty="0">
                        <a:solidFill>
                          <a:srgbClr val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111781"/>
                  </a:ext>
                </a:extLst>
              </a:tr>
              <a:tr h="260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election codes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Election costs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90543"/>
                  </a:ext>
                </a:extLst>
              </a:tr>
              <a:tr h="260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Membership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Membership codes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Membership clerk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salary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57749"/>
                  </a:ext>
                </a:extLst>
              </a:tr>
              <a:tr h="260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Lawmaking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Bylaw policies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Litigation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costs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088297"/>
                  </a:ext>
                </a:extLst>
              </a:tr>
              <a:tr h="260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Community Involvement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Dispute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resolution 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codes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Meetings on regular business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10299"/>
                  </a:ext>
                </a:extLst>
              </a:tr>
              <a:tr h="434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External Relations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Policies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 conducting business with other governments/sectors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Travel costs for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meetings with other governments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793991"/>
                  </a:ext>
                </a:extLst>
              </a:tr>
              <a:tr h="441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Planning/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Risk Management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Strategic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planning training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Housing Plans,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Land Use Plans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631510"/>
                  </a:ext>
                </a:extLst>
              </a:tr>
              <a:tr h="441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Financial Management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Financial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codes, financial systems trainings and upgrades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Audit costs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87897"/>
                  </a:ext>
                </a:extLst>
              </a:tr>
              <a:tr h="260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 Management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Labour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relations training/policies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Recruitment costs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70669"/>
                  </a:ext>
                </a:extLst>
              </a:tr>
              <a:tr h="260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IT/IM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security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policies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Internet service provider fees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14785"/>
                  </a:ext>
                </a:extLst>
              </a:tr>
              <a:tr h="441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Basic Administration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  <a:alpha val="64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Administrative training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Operating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costs still occurring without project funding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92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4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62048" y="1114090"/>
            <a:ext cx="7910513" cy="4064000"/>
            <a:chOff x="1162048" y="1114090"/>
            <a:chExt cx="7910513" cy="4064000"/>
          </a:xfrm>
        </p:grpSpPr>
        <p:sp>
          <p:nvSpPr>
            <p:cNvPr id="3" name="TextBox 2"/>
            <p:cNvSpPr txBox="1"/>
            <p:nvPr/>
          </p:nvSpPr>
          <p:spPr>
            <a:xfrm>
              <a:off x="1371600" y="1423987"/>
              <a:ext cx="2362201" cy="2862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December to February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5196" y="3002974"/>
              <a:ext cx="1757365" cy="2862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March and April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8800" y="4705350"/>
              <a:ext cx="1995487" cy="2862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May and June</a:t>
              </a:r>
            </a:p>
          </p:txBody>
        </p:sp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95893335"/>
                </p:ext>
              </p:extLst>
            </p:nvPr>
          </p:nvGraphicFramePr>
          <p:xfrm>
            <a:off x="1162048" y="1114090"/>
            <a:ext cx="6896101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152399" y="133350"/>
            <a:ext cx="89154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P&amp;ID Program Cycle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9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we look for in a P&amp;ID proposal?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10072496"/>
              </p:ext>
            </p:extLst>
          </p:nvPr>
        </p:nvGraphicFramePr>
        <p:xfrm>
          <a:off x="-23814" y="1190624"/>
          <a:ext cx="9448799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32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Trends in P&amp;ID Projects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" y="1809750"/>
            <a:ext cx="8839200" cy="2209800"/>
            <a:chOff x="258177" y="2990490"/>
            <a:chExt cx="8740573" cy="2196860"/>
          </a:xfrm>
        </p:grpSpPr>
        <p:sp>
          <p:nvSpPr>
            <p:cNvPr id="9" name="Rounded Rectangle 8"/>
            <p:cNvSpPr/>
            <p:nvPr/>
          </p:nvSpPr>
          <p:spPr>
            <a:xfrm>
              <a:off x="258177" y="2990491"/>
              <a:ext cx="1673668" cy="2196859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100000"/>
                    <a:shade val="100000"/>
                    <a:satMod val="130000"/>
                  </a:srgbClr>
                </a:gs>
                <a:gs pos="100000">
                  <a:srgbClr val="9BBB59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Information and Technology Projects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19594" y="2990490"/>
              <a:ext cx="1694905" cy="2196859"/>
            </a:xfrm>
            <a:prstGeom prst="roundRect">
              <a:avLst/>
            </a:prstGeom>
            <a:gradFill rotWithShape="1">
              <a:gsLst>
                <a:gs pos="0">
                  <a:srgbClr val="8064A2">
                    <a:tint val="100000"/>
                    <a:shade val="100000"/>
                    <a:satMod val="130000"/>
                  </a:srgbClr>
                </a:gs>
                <a:gs pos="100000">
                  <a:srgbClr val="8064A2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Strategic Plan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02248" y="2990491"/>
              <a:ext cx="1673668" cy="2196859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100000"/>
                    <a:shade val="100000"/>
                    <a:satMod val="130000"/>
                  </a:srgbClr>
                </a:gs>
                <a:gs pos="100000">
                  <a:srgbClr val="4BACC6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Election Code Development and Update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63665" y="2990491"/>
              <a:ext cx="1673668" cy="2196859"/>
            </a:xfrm>
            <a:prstGeom prst="roundRect">
              <a:avLst/>
            </a:prstGeom>
            <a:gradFill rotWithShape="1">
              <a:gsLst>
                <a:gs pos="0">
                  <a:srgbClr val="C0504D">
                    <a:tint val="100000"/>
                    <a:shade val="100000"/>
                    <a:satMod val="130000"/>
                  </a:srgbClr>
                </a:gs>
                <a:gs pos="100000">
                  <a:srgbClr val="C0504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Financial Training</a:t>
              </a:r>
              <a:endPara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325082" y="2990491"/>
              <a:ext cx="1673668" cy="2196859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HR Policy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685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206" y="133350"/>
            <a:ext cx="8839200" cy="1009315"/>
          </a:xfrm>
          <a:prstGeom prst="rect">
            <a:avLst/>
          </a:prstGeom>
          <a:solidFill>
            <a:srgbClr val="00537C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3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Us</a:t>
            </a:r>
          </a:p>
          <a:p>
            <a:pPr algn="ctr"/>
            <a:endParaRPr lang="en-US" sz="1400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04800" y="1352550"/>
            <a:ext cx="8610600" cy="3071026"/>
          </a:xfrm>
          <a:prstGeom prst="round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US" b="1" dirty="0">
              <a:solidFill>
                <a:srgbClr val="3366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b="1" dirty="0">
                <a:solidFill>
                  <a:srgbClr val="33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P&amp;ID Enquiries can be sent to: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aadnc.bcregionpid.aandc@canada.ca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endParaRPr lang="en-US" b="1" dirty="0">
              <a:solidFill>
                <a:srgbClr val="3366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90500" indent="-190500" algn="ctr">
              <a:tabLst>
                <a:tab pos="5715000" algn="l"/>
              </a:tabLst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Carina Chow, Manager, Governance &amp; Capacity Development</a:t>
            </a:r>
          </a:p>
          <a:p>
            <a:pPr marL="190500" indent="-190500" algn="ctr">
              <a:tabLst>
                <a:tab pos="5715000" algn="l"/>
              </a:tabLst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carina.chow@canada.ca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(778) 239-7124</a:t>
            </a:r>
          </a:p>
          <a:p>
            <a:pPr marL="190500" indent="-190500" algn="ctr">
              <a:tabLst>
                <a:tab pos="5715000" algn="l"/>
              </a:tabLst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b="1" dirty="0">
                <a:solidFill>
                  <a:srgbClr val="33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Information on P&amp;ID Program Guidelines:</a:t>
            </a:r>
          </a:p>
          <a:p>
            <a:pPr marL="190500" marR="0" indent="-19050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https://www.sac-isc.gc.ca/eng/1480342101195/1565366368150   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7872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6463533352f046df1a2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25741</TotalTime>
  <Words>464</Words>
  <Application>Microsoft Macintosh PowerPoint</Application>
  <PresentationFormat>On-screen Show (16:9)</PresentationFormat>
  <Paragraphs>113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Courier New</vt:lpstr>
      <vt:lpstr>Segoe UI</vt:lpstr>
      <vt:lpstr>Tahoma</vt:lpstr>
      <vt:lpstr>Times New Roman</vt:lpstr>
      <vt:lpstr>Verdana</vt:lpstr>
      <vt:lpstr>Wingdings</vt:lpstr>
      <vt:lpstr>Standard_white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Julia Melesko</cp:lastModifiedBy>
  <cp:revision>618</cp:revision>
  <cp:lastPrinted>2016-07-12T16:37:28Z</cp:lastPrinted>
  <dcterms:created xsi:type="dcterms:W3CDTF">2007-03-13T16:30:24Z</dcterms:created>
  <dcterms:modified xsi:type="dcterms:W3CDTF">2021-06-24T14:37:54Z</dcterms:modified>
</cp:coreProperties>
</file>